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396" y="1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rgbClr val="20160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2016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26-Sep-25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20160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2016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26-Sep-25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20160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26-Sep-25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20160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26-Sep-25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21609" y="400400"/>
            <a:ext cx="5266390" cy="573404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28102"/>
            <a:ext cx="18288000" cy="10248900"/>
          </a:xfrm>
          <a:custGeom>
            <a:avLst/>
            <a:gdLst/>
            <a:ahLst/>
            <a:cxnLst/>
            <a:rect l="l" t="t" r="r" b="b"/>
            <a:pathLst>
              <a:path w="18288000" h="10248900">
                <a:moveTo>
                  <a:pt x="0" y="241300"/>
                </a:moveTo>
                <a:lnTo>
                  <a:pt x="0" y="0"/>
                </a:lnTo>
                <a:lnTo>
                  <a:pt x="23266" y="12700"/>
                </a:lnTo>
                <a:lnTo>
                  <a:pt x="55326" y="38100"/>
                </a:lnTo>
                <a:lnTo>
                  <a:pt x="18288001" y="38100"/>
                </a:lnTo>
                <a:lnTo>
                  <a:pt x="18288001" y="63500"/>
                </a:lnTo>
                <a:lnTo>
                  <a:pt x="179965" y="63500"/>
                </a:lnTo>
                <a:lnTo>
                  <a:pt x="130444" y="76200"/>
                </a:lnTo>
                <a:lnTo>
                  <a:pt x="104543" y="88900"/>
                </a:lnTo>
                <a:lnTo>
                  <a:pt x="0" y="241300"/>
                </a:lnTo>
                <a:close/>
              </a:path>
              <a:path w="18288000" h="10248900">
                <a:moveTo>
                  <a:pt x="312737" y="38100"/>
                </a:moveTo>
                <a:lnTo>
                  <a:pt x="55326" y="38100"/>
                </a:lnTo>
                <a:lnTo>
                  <a:pt x="88018" y="12700"/>
                </a:lnTo>
                <a:lnTo>
                  <a:pt x="133207" y="0"/>
                </a:lnTo>
                <a:lnTo>
                  <a:pt x="235839" y="0"/>
                </a:lnTo>
                <a:lnTo>
                  <a:pt x="280660" y="12700"/>
                </a:lnTo>
                <a:lnTo>
                  <a:pt x="312737" y="38100"/>
                </a:lnTo>
                <a:close/>
              </a:path>
              <a:path w="18288000" h="10248900">
                <a:moveTo>
                  <a:pt x="570149" y="38100"/>
                </a:moveTo>
                <a:lnTo>
                  <a:pt x="312737" y="38100"/>
                </a:lnTo>
                <a:lnTo>
                  <a:pt x="345438" y="12700"/>
                </a:lnTo>
                <a:lnTo>
                  <a:pt x="390619" y="0"/>
                </a:lnTo>
                <a:lnTo>
                  <a:pt x="493221" y="0"/>
                </a:lnTo>
                <a:lnTo>
                  <a:pt x="538044" y="12700"/>
                </a:lnTo>
                <a:lnTo>
                  <a:pt x="570149" y="38100"/>
                </a:lnTo>
                <a:close/>
              </a:path>
              <a:path w="18288000" h="10248900">
                <a:moveTo>
                  <a:pt x="827517" y="38100"/>
                </a:moveTo>
                <a:lnTo>
                  <a:pt x="570149" y="38100"/>
                </a:lnTo>
                <a:lnTo>
                  <a:pt x="602823" y="12700"/>
                </a:lnTo>
                <a:lnTo>
                  <a:pt x="648000" y="0"/>
                </a:lnTo>
                <a:lnTo>
                  <a:pt x="750620" y="0"/>
                </a:lnTo>
                <a:lnTo>
                  <a:pt x="795440" y="12700"/>
                </a:lnTo>
                <a:lnTo>
                  <a:pt x="827517" y="38100"/>
                </a:lnTo>
                <a:close/>
              </a:path>
              <a:path w="18288000" h="10248900">
                <a:moveTo>
                  <a:pt x="1084929" y="38100"/>
                </a:moveTo>
                <a:lnTo>
                  <a:pt x="827517" y="38100"/>
                </a:lnTo>
                <a:lnTo>
                  <a:pt x="860209" y="12700"/>
                </a:lnTo>
                <a:lnTo>
                  <a:pt x="905399" y="0"/>
                </a:lnTo>
                <a:lnTo>
                  <a:pt x="1008030" y="0"/>
                </a:lnTo>
                <a:lnTo>
                  <a:pt x="1052851" y="12700"/>
                </a:lnTo>
                <a:lnTo>
                  <a:pt x="1084929" y="38100"/>
                </a:lnTo>
                <a:close/>
              </a:path>
              <a:path w="18288000" h="10248900">
                <a:moveTo>
                  <a:pt x="1342297" y="38100"/>
                </a:moveTo>
                <a:lnTo>
                  <a:pt x="1084929" y="38100"/>
                </a:lnTo>
                <a:lnTo>
                  <a:pt x="1117615" y="12700"/>
                </a:lnTo>
                <a:lnTo>
                  <a:pt x="1162790" y="0"/>
                </a:lnTo>
                <a:lnTo>
                  <a:pt x="1265391" y="0"/>
                </a:lnTo>
                <a:lnTo>
                  <a:pt x="1310208" y="12700"/>
                </a:lnTo>
                <a:lnTo>
                  <a:pt x="1342297" y="38100"/>
                </a:lnTo>
                <a:close/>
              </a:path>
              <a:path w="18288000" h="10248900">
                <a:moveTo>
                  <a:pt x="1599709" y="38100"/>
                </a:moveTo>
                <a:lnTo>
                  <a:pt x="1342297" y="38100"/>
                </a:lnTo>
                <a:lnTo>
                  <a:pt x="1374989" y="12700"/>
                </a:lnTo>
                <a:lnTo>
                  <a:pt x="1420179" y="0"/>
                </a:lnTo>
                <a:lnTo>
                  <a:pt x="1522810" y="0"/>
                </a:lnTo>
                <a:lnTo>
                  <a:pt x="1567631" y="12700"/>
                </a:lnTo>
                <a:lnTo>
                  <a:pt x="1599709" y="38100"/>
                </a:lnTo>
                <a:close/>
              </a:path>
              <a:path w="18288000" h="10248900">
                <a:moveTo>
                  <a:pt x="1857077" y="38100"/>
                </a:moveTo>
                <a:lnTo>
                  <a:pt x="1599709" y="38100"/>
                </a:lnTo>
                <a:lnTo>
                  <a:pt x="1632401" y="12700"/>
                </a:lnTo>
                <a:lnTo>
                  <a:pt x="1677589" y="0"/>
                </a:lnTo>
                <a:lnTo>
                  <a:pt x="1780209" y="0"/>
                </a:lnTo>
                <a:lnTo>
                  <a:pt x="1825018" y="12700"/>
                </a:lnTo>
                <a:lnTo>
                  <a:pt x="1857077" y="38100"/>
                </a:lnTo>
                <a:close/>
              </a:path>
              <a:path w="18288000" h="10248900">
                <a:moveTo>
                  <a:pt x="2114489" y="38100"/>
                </a:moveTo>
                <a:lnTo>
                  <a:pt x="1857077" y="38100"/>
                </a:lnTo>
                <a:lnTo>
                  <a:pt x="1889781" y="12700"/>
                </a:lnTo>
                <a:lnTo>
                  <a:pt x="1934968" y="0"/>
                </a:lnTo>
                <a:lnTo>
                  <a:pt x="2037581" y="0"/>
                </a:lnTo>
                <a:lnTo>
                  <a:pt x="2082399" y="12700"/>
                </a:lnTo>
                <a:lnTo>
                  <a:pt x="2114489" y="38100"/>
                </a:lnTo>
                <a:close/>
              </a:path>
              <a:path w="18288000" h="10248900">
                <a:moveTo>
                  <a:pt x="2371900" y="38100"/>
                </a:moveTo>
                <a:lnTo>
                  <a:pt x="2114489" y="38100"/>
                </a:lnTo>
                <a:lnTo>
                  <a:pt x="2147181" y="12700"/>
                </a:lnTo>
                <a:lnTo>
                  <a:pt x="2192370" y="0"/>
                </a:lnTo>
                <a:lnTo>
                  <a:pt x="2295002" y="0"/>
                </a:lnTo>
                <a:lnTo>
                  <a:pt x="2339823" y="12700"/>
                </a:lnTo>
                <a:lnTo>
                  <a:pt x="2371900" y="38100"/>
                </a:lnTo>
                <a:close/>
              </a:path>
              <a:path w="18288000" h="10248900">
                <a:moveTo>
                  <a:pt x="2629268" y="38100"/>
                </a:moveTo>
                <a:lnTo>
                  <a:pt x="2371900" y="38100"/>
                </a:lnTo>
                <a:lnTo>
                  <a:pt x="2404577" y="12700"/>
                </a:lnTo>
                <a:lnTo>
                  <a:pt x="2449761" y="0"/>
                </a:lnTo>
                <a:lnTo>
                  <a:pt x="2552391" y="0"/>
                </a:lnTo>
                <a:lnTo>
                  <a:pt x="2597206" y="12700"/>
                </a:lnTo>
                <a:lnTo>
                  <a:pt x="2629268" y="38100"/>
                </a:lnTo>
                <a:close/>
              </a:path>
              <a:path w="18288000" h="10248900">
                <a:moveTo>
                  <a:pt x="2886680" y="38100"/>
                </a:moveTo>
                <a:lnTo>
                  <a:pt x="2629268" y="38100"/>
                </a:lnTo>
                <a:lnTo>
                  <a:pt x="2661973" y="12700"/>
                </a:lnTo>
                <a:lnTo>
                  <a:pt x="2707160" y="0"/>
                </a:lnTo>
                <a:lnTo>
                  <a:pt x="2809772" y="0"/>
                </a:lnTo>
                <a:lnTo>
                  <a:pt x="2854591" y="12700"/>
                </a:lnTo>
                <a:lnTo>
                  <a:pt x="2886680" y="38100"/>
                </a:lnTo>
                <a:close/>
              </a:path>
              <a:path w="18288000" h="10248900">
                <a:moveTo>
                  <a:pt x="3144048" y="38100"/>
                </a:moveTo>
                <a:lnTo>
                  <a:pt x="2886680" y="38100"/>
                </a:lnTo>
                <a:lnTo>
                  <a:pt x="2919372" y="12700"/>
                </a:lnTo>
                <a:lnTo>
                  <a:pt x="2964560" y="0"/>
                </a:lnTo>
                <a:lnTo>
                  <a:pt x="3067181" y="0"/>
                </a:lnTo>
                <a:lnTo>
                  <a:pt x="3111989" y="12700"/>
                </a:lnTo>
                <a:lnTo>
                  <a:pt x="3144048" y="38100"/>
                </a:lnTo>
                <a:close/>
              </a:path>
              <a:path w="18288000" h="10248900">
                <a:moveTo>
                  <a:pt x="3401460" y="38100"/>
                </a:moveTo>
                <a:lnTo>
                  <a:pt x="3144048" y="38100"/>
                </a:lnTo>
                <a:lnTo>
                  <a:pt x="3176740" y="12700"/>
                </a:lnTo>
                <a:lnTo>
                  <a:pt x="3221930" y="0"/>
                </a:lnTo>
                <a:lnTo>
                  <a:pt x="3324562" y="0"/>
                </a:lnTo>
                <a:lnTo>
                  <a:pt x="3369383" y="12700"/>
                </a:lnTo>
                <a:lnTo>
                  <a:pt x="3401460" y="38100"/>
                </a:lnTo>
                <a:close/>
              </a:path>
              <a:path w="18288000" h="10248900">
                <a:moveTo>
                  <a:pt x="3658872" y="38100"/>
                </a:moveTo>
                <a:lnTo>
                  <a:pt x="3401460" y="38100"/>
                </a:lnTo>
                <a:lnTo>
                  <a:pt x="3434161" y="12700"/>
                </a:lnTo>
                <a:lnTo>
                  <a:pt x="3479342" y="0"/>
                </a:lnTo>
                <a:lnTo>
                  <a:pt x="3581944" y="0"/>
                </a:lnTo>
                <a:lnTo>
                  <a:pt x="3626767" y="12700"/>
                </a:lnTo>
                <a:lnTo>
                  <a:pt x="3658872" y="38100"/>
                </a:lnTo>
                <a:close/>
              </a:path>
              <a:path w="18288000" h="10248900">
                <a:moveTo>
                  <a:pt x="3916240" y="38100"/>
                </a:moveTo>
                <a:lnTo>
                  <a:pt x="3658872" y="38100"/>
                </a:lnTo>
                <a:lnTo>
                  <a:pt x="3691545" y="12700"/>
                </a:lnTo>
                <a:lnTo>
                  <a:pt x="3736723" y="0"/>
                </a:lnTo>
                <a:lnTo>
                  <a:pt x="3839343" y="0"/>
                </a:lnTo>
                <a:lnTo>
                  <a:pt x="3884163" y="12700"/>
                </a:lnTo>
                <a:lnTo>
                  <a:pt x="3916240" y="38100"/>
                </a:lnTo>
                <a:close/>
              </a:path>
              <a:path w="18288000" h="10248900">
                <a:moveTo>
                  <a:pt x="4173652" y="38100"/>
                </a:moveTo>
                <a:lnTo>
                  <a:pt x="3916240" y="38100"/>
                </a:lnTo>
                <a:lnTo>
                  <a:pt x="3948932" y="12700"/>
                </a:lnTo>
                <a:lnTo>
                  <a:pt x="3994122" y="0"/>
                </a:lnTo>
                <a:lnTo>
                  <a:pt x="4096753" y="0"/>
                </a:lnTo>
                <a:lnTo>
                  <a:pt x="4141574" y="12700"/>
                </a:lnTo>
                <a:lnTo>
                  <a:pt x="4173652" y="38100"/>
                </a:lnTo>
                <a:close/>
              </a:path>
              <a:path w="18288000" h="10248900">
                <a:moveTo>
                  <a:pt x="4431020" y="38100"/>
                </a:moveTo>
                <a:lnTo>
                  <a:pt x="4173652" y="38100"/>
                </a:lnTo>
                <a:lnTo>
                  <a:pt x="4206338" y="12700"/>
                </a:lnTo>
                <a:lnTo>
                  <a:pt x="4251513" y="0"/>
                </a:lnTo>
                <a:lnTo>
                  <a:pt x="4354114" y="0"/>
                </a:lnTo>
                <a:lnTo>
                  <a:pt x="4398931" y="12700"/>
                </a:lnTo>
                <a:lnTo>
                  <a:pt x="4431020" y="38100"/>
                </a:lnTo>
                <a:close/>
              </a:path>
              <a:path w="18288000" h="10248900">
                <a:moveTo>
                  <a:pt x="4688432" y="38100"/>
                </a:moveTo>
                <a:lnTo>
                  <a:pt x="4431020" y="38100"/>
                </a:lnTo>
                <a:lnTo>
                  <a:pt x="4463712" y="12700"/>
                </a:lnTo>
                <a:lnTo>
                  <a:pt x="4508902" y="0"/>
                </a:lnTo>
                <a:lnTo>
                  <a:pt x="4611533" y="0"/>
                </a:lnTo>
                <a:lnTo>
                  <a:pt x="4656354" y="12700"/>
                </a:lnTo>
                <a:lnTo>
                  <a:pt x="4688432" y="38100"/>
                </a:lnTo>
                <a:close/>
              </a:path>
              <a:path w="18288000" h="10248900">
                <a:moveTo>
                  <a:pt x="4945800" y="38100"/>
                </a:moveTo>
                <a:lnTo>
                  <a:pt x="4688432" y="38100"/>
                </a:lnTo>
                <a:lnTo>
                  <a:pt x="4721124" y="12700"/>
                </a:lnTo>
                <a:lnTo>
                  <a:pt x="4766312" y="0"/>
                </a:lnTo>
                <a:lnTo>
                  <a:pt x="4868932" y="0"/>
                </a:lnTo>
                <a:lnTo>
                  <a:pt x="4913741" y="12700"/>
                </a:lnTo>
                <a:lnTo>
                  <a:pt x="4945800" y="38100"/>
                </a:lnTo>
                <a:close/>
              </a:path>
              <a:path w="18288000" h="10248900">
                <a:moveTo>
                  <a:pt x="5203212" y="38100"/>
                </a:moveTo>
                <a:lnTo>
                  <a:pt x="4945800" y="38100"/>
                </a:lnTo>
                <a:lnTo>
                  <a:pt x="4978505" y="12700"/>
                </a:lnTo>
                <a:lnTo>
                  <a:pt x="5023692" y="0"/>
                </a:lnTo>
                <a:lnTo>
                  <a:pt x="5126304" y="0"/>
                </a:lnTo>
                <a:lnTo>
                  <a:pt x="5171122" y="12700"/>
                </a:lnTo>
                <a:lnTo>
                  <a:pt x="5203212" y="38100"/>
                </a:lnTo>
                <a:close/>
              </a:path>
              <a:path w="18288000" h="10248900">
                <a:moveTo>
                  <a:pt x="5460581" y="38100"/>
                </a:moveTo>
                <a:lnTo>
                  <a:pt x="5203212" y="38100"/>
                </a:lnTo>
                <a:lnTo>
                  <a:pt x="5235904" y="12700"/>
                </a:lnTo>
                <a:lnTo>
                  <a:pt x="5281092" y="0"/>
                </a:lnTo>
                <a:lnTo>
                  <a:pt x="5383713" y="0"/>
                </a:lnTo>
                <a:lnTo>
                  <a:pt x="5428521" y="12700"/>
                </a:lnTo>
                <a:lnTo>
                  <a:pt x="5460581" y="38100"/>
                </a:lnTo>
                <a:close/>
              </a:path>
              <a:path w="18288000" h="10248900">
                <a:moveTo>
                  <a:pt x="5717992" y="38100"/>
                </a:moveTo>
                <a:lnTo>
                  <a:pt x="5460581" y="38100"/>
                </a:lnTo>
                <a:lnTo>
                  <a:pt x="5493273" y="12700"/>
                </a:lnTo>
                <a:lnTo>
                  <a:pt x="5538462" y="0"/>
                </a:lnTo>
                <a:lnTo>
                  <a:pt x="5641094" y="0"/>
                </a:lnTo>
                <a:lnTo>
                  <a:pt x="5685915" y="12700"/>
                </a:lnTo>
                <a:lnTo>
                  <a:pt x="5717992" y="38100"/>
                </a:lnTo>
                <a:close/>
              </a:path>
              <a:path w="18288000" h="10248900">
                <a:moveTo>
                  <a:pt x="5975404" y="38100"/>
                </a:moveTo>
                <a:lnTo>
                  <a:pt x="5717992" y="38100"/>
                </a:lnTo>
                <a:lnTo>
                  <a:pt x="5750696" y="12700"/>
                </a:lnTo>
                <a:lnTo>
                  <a:pt x="5795884" y="0"/>
                </a:lnTo>
                <a:lnTo>
                  <a:pt x="5898496" y="0"/>
                </a:lnTo>
                <a:lnTo>
                  <a:pt x="5943314" y="12700"/>
                </a:lnTo>
                <a:lnTo>
                  <a:pt x="5975404" y="38100"/>
                </a:lnTo>
                <a:close/>
              </a:path>
              <a:path w="18288000" h="10248900">
                <a:moveTo>
                  <a:pt x="6232773" y="38100"/>
                </a:moveTo>
                <a:lnTo>
                  <a:pt x="5975404" y="38100"/>
                </a:lnTo>
                <a:lnTo>
                  <a:pt x="6008093" y="12700"/>
                </a:lnTo>
                <a:lnTo>
                  <a:pt x="6053275" y="0"/>
                </a:lnTo>
                <a:lnTo>
                  <a:pt x="6155885" y="0"/>
                </a:lnTo>
                <a:lnTo>
                  <a:pt x="6200698" y="12700"/>
                </a:lnTo>
                <a:lnTo>
                  <a:pt x="6232773" y="38100"/>
                </a:lnTo>
                <a:close/>
              </a:path>
              <a:path w="18288000" h="10248900">
                <a:moveTo>
                  <a:pt x="6490184" y="38100"/>
                </a:moveTo>
                <a:lnTo>
                  <a:pt x="6232773" y="38100"/>
                </a:lnTo>
                <a:lnTo>
                  <a:pt x="6265464" y="12700"/>
                </a:lnTo>
                <a:lnTo>
                  <a:pt x="6310654" y="0"/>
                </a:lnTo>
                <a:lnTo>
                  <a:pt x="6413286" y="0"/>
                </a:lnTo>
                <a:lnTo>
                  <a:pt x="6458107" y="12700"/>
                </a:lnTo>
                <a:lnTo>
                  <a:pt x="6490184" y="38100"/>
                </a:lnTo>
                <a:close/>
              </a:path>
              <a:path w="18288000" h="10248900">
                <a:moveTo>
                  <a:pt x="6747553" y="38100"/>
                </a:moveTo>
                <a:lnTo>
                  <a:pt x="6490184" y="38100"/>
                </a:lnTo>
                <a:lnTo>
                  <a:pt x="6522870" y="12700"/>
                </a:lnTo>
                <a:lnTo>
                  <a:pt x="6568045" y="0"/>
                </a:lnTo>
                <a:lnTo>
                  <a:pt x="6670646" y="0"/>
                </a:lnTo>
                <a:lnTo>
                  <a:pt x="6715463" y="12700"/>
                </a:lnTo>
                <a:lnTo>
                  <a:pt x="6747553" y="38100"/>
                </a:lnTo>
                <a:close/>
              </a:path>
              <a:path w="18288000" h="10248900">
                <a:moveTo>
                  <a:pt x="7004964" y="38100"/>
                </a:moveTo>
                <a:lnTo>
                  <a:pt x="6747553" y="38100"/>
                </a:lnTo>
                <a:lnTo>
                  <a:pt x="6780245" y="12700"/>
                </a:lnTo>
                <a:lnTo>
                  <a:pt x="6825434" y="0"/>
                </a:lnTo>
                <a:lnTo>
                  <a:pt x="6928066" y="0"/>
                </a:lnTo>
                <a:lnTo>
                  <a:pt x="6972887" y="12700"/>
                </a:lnTo>
                <a:lnTo>
                  <a:pt x="7004964" y="38100"/>
                </a:lnTo>
                <a:close/>
              </a:path>
              <a:path w="18288000" h="10248900">
                <a:moveTo>
                  <a:pt x="7262333" y="38100"/>
                </a:moveTo>
                <a:lnTo>
                  <a:pt x="7004964" y="38100"/>
                </a:lnTo>
                <a:lnTo>
                  <a:pt x="7037656" y="12700"/>
                </a:lnTo>
                <a:lnTo>
                  <a:pt x="7082845" y="0"/>
                </a:lnTo>
                <a:lnTo>
                  <a:pt x="7185465" y="0"/>
                </a:lnTo>
                <a:lnTo>
                  <a:pt x="7230274" y="12700"/>
                </a:lnTo>
                <a:lnTo>
                  <a:pt x="7262333" y="38100"/>
                </a:lnTo>
                <a:close/>
              </a:path>
              <a:path w="18288000" h="10248900">
                <a:moveTo>
                  <a:pt x="7519745" y="38100"/>
                </a:moveTo>
                <a:lnTo>
                  <a:pt x="7262333" y="38100"/>
                </a:lnTo>
                <a:lnTo>
                  <a:pt x="7295037" y="12700"/>
                </a:lnTo>
                <a:lnTo>
                  <a:pt x="7340224" y="0"/>
                </a:lnTo>
                <a:lnTo>
                  <a:pt x="7442836" y="0"/>
                </a:lnTo>
                <a:lnTo>
                  <a:pt x="7487655" y="12700"/>
                </a:lnTo>
                <a:lnTo>
                  <a:pt x="7519745" y="38100"/>
                </a:lnTo>
                <a:close/>
              </a:path>
              <a:path w="18288000" h="10248900">
                <a:moveTo>
                  <a:pt x="7777156" y="38100"/>
                </a:moveTo>
                <a:lnTo>
                  <a:pt x="7519745" y="38100"/>
                </a:lnTo>
                <a:lnTo>
                  <a:pt x="7552437" y="12700"/>
                </a:lnTo>
                <a:lnTo>
                  <a:pt x="7597626" y="0"/>
                </a:lnTo>
                <a:lnTo>
                  <a:pt x="7700258" y="0"/>
                </a:lnTo>
                <a:lnTo>
                  <a:pt x="7745079" y="12700"/>
                </a:lnTo>
                <a:lnTo>
                  <a:pt x="7777156" y="38100"/>
                </a:lnTo>
                <a:close/>
              </a:path>
              <a:path w="18288000" h="10248900">
                <a:moveTo>
                  <a:pt x="8034525" y="38100"/>
                </a:moveTo>
                <a:lnTo>
                  <a:pt x="7777156" y="38100"/>
                </a:lnTo>
                <a:lnTo>
                  <a:pt x="7809845" y="12700"/>
                </a:lnTo>
                <a:lnTo>
                  <a:pt x="7855027" y="0"/>
                </a:lnTo>
                <a:lnTo>
                  <a:pt x="7957638" y="0"/>
                </a:lnTo>
                <a:lnTo>
                  <a:pt x="8002451" y="12700"/>
                </a:lnTo>
                <a:lnTo>
                  <a:pt x="8034525" y="38100"/>
                </a:lnTo>
                <a:close/>
              </a:path>
              <a:path w="18288000" h="10248900">
                <a:moveTo>
                  <a:pt x="8291936" y="38100"/>
                </a:moveTo>
                <a:lnTo>
                  <a:pt x="8034525" y="38100"/>
                </a:lnTo>
                <a:lnTo>
                  <a:pt x="8067229" y="12700"/>
                </a:lnTo>
                <a:lnTo>
                  <a:pt x="8112416" y="0"/>
                </a:lnTo>
                <a:lnTo>
                  <a:pt x="8215028" y="0"/>
                </a:lnTo>
                <a:lnTo>
                  <a:pt x="8259847" y="12700"/>
                </a:lnTo>
                <a:lnTo>
                  <a:pt x="8291936" y="38100"/>
                </a:lnTo>
                <a:close/>
              </a:path>
              <a:path w="18288000" h="10248900">
                <a:moveTo>
                  <a:pt x="8549305" y="38100"/>
                </a:moveTo>
                <a:lnTo>
                  <a:pt x="8291936" y="38100"/>
                </a:lnTo>
                <a:lnTo>
                  <a:pt x="8324628" y="12700"/>
                </a:lnTo>
                <a:lnTo>
                  <a:pt x="8369817" y="0"/>
                </a:lnTo>
                <a:lnTo>
                  <a:pt x="8472437" y="0"/>
                </a:lnTo>
                <a:lnTo>
                  <a:pt x="8517246" y="12700"/>
                </a:lnTo>
                <a:lnTo>
                  <a:pt x="8549305" y="38100"/>
                </a:lnTo>
                <a:close/>
              </a:path>
              <a:path w="18288000" h="10248900">
                <a:moveTo>
                  <a:pt x="8806717" y="38100"/>
                </a:moveTo>
                <a:lnTo>
                  <a:pt x="8549305" y="38100"/>
                </a:lnTo>
                <a:lnTo>
                  <a:pt x="8581997" y="12700"/>
                </a:lnTo>
                <a:lnTo>
                  <a:pt x="8627187" y="0"/>
                </a:lnTo>
                <a:lnTo>
                  <a:pt x="8729818" y="0"/>
                </a:lnTo>
                <a:lnTo>
                  <a:pt x="8774639" y="12700"/>
                </a:lnTo>
                <a:lnTo>
                  <a:pt x="8806717" y="38100"/>
                </a:lnTo>
                <a:close/>
              </a:path>
              <a:path w="18288000" h="10248900">
                <a:moveTo>
                  <a:pt x="9064128" y="38100"/>
                </a:moveTo>
                <a:lnTo>
                  <a:pt x="8806717" y="38100"/>
                </a:lnTo>
                <a:lnTo>
                  <a:pt x="8839418" y="12700"/>
                </a:lnTo>
                <a:lnTo>
                  <a:pt x="8884599" y="0"/>
                </a:lnTo>
                <a:lnTo>
                  <a:pt x="8987201" y="0"/>
                </a:lnTo>
                <a:lnTo>
                  <a:pt x="9032024" y="12700"/>
                </a:lnTo>
                <a:lnTo>
                  <a:pt x="9064128" y="38100"/>
                </a:lnTo>
                <a:close/>
              </a:path>
              <a:path w="18288000" h="10248900">
                <a:moveTo>
                  <a:pt x="9321497" y="38100"/>
                </a:moveTo>
                <a:lnTo>
                  <a:pt x="9064128" y="38100"/>
                </a:lnTo>
                <a:lnTo>
                  <a:pt x="9096817" y="12700"/>
                </a:lnTo>
                <a:lnTo>
                  <a:pt x="9141999" y="0"/>
                </a:lnTo>
                <a:lnTo>
                  <a:pt x="9244610" y="0"/>
                </a:lnTo>
                <a:lnTo>
                  <a:pt x="9289423" y="12700"/>
                </a:lnTo>
                <a:lnTo>
                  <a:pt x="9321497" y="38100"/>
                </a:lnTo>
                <a:close/>
              </a:path>
              <a:path w="18288000" h="10248900">
                <a:moveTo>
                  <a:pt x="9578908" y="38100"/>
                </a:moveTo>
                <a:lnTo>
                  <a:pt x="9321497" y="38100"/>
                </a:lnTo>
                <a:lnTo>
                  <a:pt x="9354189" y="12700"/>
                </a:lnTo>
                <a:lnTo>
                  <a:pt x="9399379" y="0"/>
                </a:lnTo>
                <a:lnTo>
                  <a:pt x="9502010" y="0"/>
                </a:lnTo>
                <a:lnTo>
                  <a:pt x="9546831" y="12700"/>
                </a:lnTo>
                <a:lnTo>
                  <a:pt x="9578908" y="38100"/>
                </a:lnTo>
                <a:close/>
              </a:path>
              <a:path w="18288000" h="10248900">
                <a:moveTo>
                  <a:pt x="9836277" y="38100"/>
                </a:moveTo>
                <a:lnTo>
                  <a:pt x="9578908" y="38100"/>
                </a:lnTo>
                <a:lnTo>
                  <a:pt x="9611595" y="12700"/>
                </a:lnTo>
                <a:lnTo>
                  <a:pt x="9656770" y="0"/>
                </a:lnTo>
                <a:lnTo>
                  <a:pt x="9759371" y="0"/>
                </a:lnTo>
                <a:lnTo>
                  <a:pt x="9804188" y="12700"/>
                </a:lnTo>
                <a:lnTo>
                  <a:pt x="9836277" y="38100"/>
                </a:lnTo>
                <a:close/>
              </a:path>
              <a:path w="18288000" h="10248900">
                <a:moveTo>
                  <a:pt x="10093689" y="38100"/>
                </a:moveTo>
                <a:lnTo>
                  <a:pt x="9836277" y="38100"/>
                </a:lnTo>
                <a:lnTo>
                  <a:pt x="9868969" y="12700"/>
                </a:lnTo>
                <a:lnTo>
                  <a:pt x="9914159" y="0"/>
                </a:lnTo>
                <a:lnTo>
                  <a:pt x="10016791" y="0"/>
                </a:lnTo>
                <a:lnTo>
                  <a:pt x="10061612" y="12700"/>
                </a:lnTo>
                <a:lnTo>
                  <a:pt x="10093689" y="38100"/>
                </a:lnTo>
                <a:close/>
              </a:path>
              <a:path w="18288000" h="10248900">
                <a:moveTo>
                  <a:pt x="10351058" y="38100"/>
                </a:moveTo>
                <a:lnTo>
                  <a:pt x="10093689" y="38100"/>
                </a:lnTo>
                <a:lnTo>
                  <a:pt x="10126381" y="12700"/>
                </a:lnTo>
                <a:lnTo>
                  <a:pt x="10171570" y="0"/>
                </a:lnTo>
                <a:lnTo>
                  <a:pt x="10274190" y="0"/>
                </a:lnTo>
                <a:lnTo>
                  <a:pt x="10318999" y="12700"/>
                </a:lnTo>
                <a:lnTo>
                  <a:pt x="10351058" y="38100"/>
                </a:lnTo>
                <a:close/>
              </a:path>
              <a:path w="18288000" h="10248900">
                <a:moveTo>
                  <a:pt x="10608470" y="38100"/>
                </a:moveTo>
                <a:lnTo>
                  <a:pt x="10351058" y="38100"/>
                </a:lnTo>
                <a:lnTo>
                  <a:pt x="10383763" y="12700"/>
                </a:lnTo>
                <a:lnTo>
                  <a:pt x="10428950" y="0"/>
                </a:lnTo>
                <a:lnTo>
                  <a:pt x="10531562" y="0"/>
                </a:lnTo>
                <a:lnTo>
                  <a:pt x="10576381" y="12700"/>
                </a:lnTo>
                <a:lnTo>
                  <a:pt x="10608470" y="38100"/>
                </a:lnTo>
                <a:close/>
              </a:path>
              <a:path w="18288000" h="10248900">
                <a:moveTo>
                  <a:pt x="10865883" y="38100"/>
                </a:moveTo>
                <a:lnTo>
                  <a:pt x="10608470" y="38100"/>
                </a:lnTo>
                <a:lnTo>
                  <a:pt x="10641162" y="12700"/>
                </a:lnTo>
                <a:lnTo>
                  <a:pt x="10686352" y="0"/>
                </a:lnTo>
                <a:lnTo>
                  <a:pt x="10788984" y="0"/>
                </a:lnTo>
                <a:lnTo>
                  <a:pt x="10833805" y="12700"/>
                </a:lnTo>
                <a:lnTo>
                  <a:pt x="10865883" y="38100"/>
                </a:lnTo>
                <a:close/>
              </a:path>
              <a:path w="18288000" h="10248900">
                <a:moveTo>
                  <a:pt x="11123251" y="38100"/>
                </a:moveTo>
                <a:lnTo>
                  <a:pt x="10865883" y="38100"/>
                </a:lnTo>
                <a:lnTo>
                  <a:pt x="10898572" y="12700"/>
                </a:lnTo>
                <a:lnTo>
                  <a:pt x="10943753" y="0"/>
                </a:lnTo>
                <a:lnTo>
                  <a:pt x="11046364" y="0"/>
                </a:lnTo>
                <a:lnTo>
                  <a:pt x="11091177" y="12700"/>
                </a:lnTo>
                <a:lnTo>
                  <a:pt x="11123251" y="38100"/>
                </a:lnTo>
                <a:close/>
              </a:path>
              <a:path w="18288000" h="10248900">
                <a:moveTo>
                  <a:pt x="11380664" y="38100"/>
                </a:moveTo>
                <a:lnTo>
                  <a:pt x="11123251" y="38100"/>
                </a:lnTo>
                <a:lnTo>
                  <a:pt x="11155956" y="12700"/>
                </a:lnTo>
                <a:lnTo>
                  <a:pt x="11201143" y="0"/>
                </a:lnTo>
                <a:lnTo>
                  <a:pt x="11303756" y="0"/>
                </a:lnTo>
                <a:lnTo>
                  <a:pt x="11348574" y="12700"/>
                </a:lnTo>
                <a:lnTo>
                  <a:pt x="11380664" y="38100"/>
                </a:lnTo>
                <a:close/>
              </a:path>
              <a:path w="18288000" h="10248900">
                <a:moveTo>
                  <a:pt x="11638032" y="38100"/>
                </a:moveTo>
                <a:lnTo>
                  <a:pt x="11380664" y="38100"/>
                </a:lnTo>
                <a:lnTo>
                  <a:pt x="11413356" y="12700"/>
                </a:lnTo>
                <a:lnTo>
                  <a:pt x="11458544" y="0"/>
                </a:lnTo>
                <a:lnTo>
                  <a:pt x="11561164" y="0"/>
                </a:lnTo>
                <a:lnTo>
                  <a:pt x="11605973" y="12700"/>
                </a:lnTo>
                <a:lnTo>
                  <a:pt x="11638032" y="38100"/>
                </a:lnTo>
                <a:close/>
              </a:path>
              <a:path w="18288000" h="10248900">
                <a:moveTo>
                  <a:pt x="11895444" y="38100"/>
                </a:moveTo>
                <a:lnTo>
                  <a:pt x="11638032" y="38100"/>
                </a:lnTo>
                <a:lnTo>
                  <a:pt x="11670724" y="12700"/>
                </a:lnTo>
                <a:lnTo>
                  <a:pt x="11715914" y="0"/>
                </a:lnTo>
                <a:lnTo>
                  <a:pt x="11818546" y="0"/>
                </a:lnTo>
                <a:lnTo>
                  <a:pt x="11863367" y="12700"/>
                </a:lnTo>
                <a:lnTo>
                  <a:pt x="11895444" y="38100"/>
                </a:lnTo>
                <a:close/>
              </a:path>
              <a:path w="18288000" h="10248900">
                <a:moveTo>
                  <a:pt x="12152813" y="38100"/>
                </a:moveTo>
                <a:lnTo>
                  <a:pt x="11895444" y="38100"/>
                </a:lnTo>
                <a:lnTo>
                  <a:pt x="11928131" y="12700"/>
                </a:lnTo>
                <a:lnTo>
                  <a:pt x="11973306" y="0"/>
                </a:lnTo>
                <a:lnTo>
                  <a:pt x="12075907" y="0"/>
                </a:lnTo>
                <a:lnTo>
                  <a:pt x="12120724" y="12700"/>
                </a:lnTo>
                <a:lnTo>
                  <a:pt x="12152813" y="38100"/>
                </a:lnTo>
                <a:close/>
              </a:path>
              <a:path w="18288000" h="10248900">
                <a:moveTo>
                  <a:pt x="12410225" y="38100"/>
                </a:moveTo>
                <a:lnTo>
                  <a:pt x="12152813" y="38100"/>
                </a:lnTo>
                <a:lnTo>
                  <a:pt x="12185505" y="12700"/>
                </a:lnTo>
                <a:lnTo>
                  <a:pt x="12230695" y="0"/>
                </a:lnTo>
                <a:lnTo>
                  <a:pt x="12333327" y="0"/>
                </a:lnTo>
                <a:lnTo>
                  <a:pt x="12378148" y="12700"/>
                </a:lnTo>
                <a:lnTo>
                  <a:pt x="12410225" y="38100"/>
                </a:lnTo>
                <a:close/>
              </a:path>
              <a:path w="18288000" h="10248900">
                <a:moveTo>
                  <a:pt x="12667637" y="38100"/>
                </a:moveTo>
                <a:lnTo>
                  <a:pt x="12410225" y="38100"/>
                </a:lnTo>
                <a:lnTo>
                  <a:pt x="12442918" y="12700"/>
                </a:lnTo>
                <a:lnTo>
                  <a:pt x="12488107" y="0"/>
                </a:lnTo>
                <a:lnTo>
                  <a:pt x="12590739" y="0"/>
                </a:lnTo>
                <a:lnTo>
                  <a:pt x="12635560" y="12700"/>
                </a:lnTo>
                <a:lnTo>
                  <a:pt x="12667637" y="38100"/>
                </a:lnTo>
                <a:close/>
              </a:path>
              <a:path w="18288000" h="10248900">
                <a:moveTo>
                  <a:pt x="12925006" y="38100"/>
                </a:moveTo>
                <a:lnTo>
                  <a:pt x="12667637" y="38100"/>
                </a:lnTo>
                <a:lnTo>
                  <a:pt x="12700324" y="12700"/>
                </a:lnTo>
                <a:lnTo>
                  <a:pt x="12745499" y="0"/>
                </a:lnTo>
                <a:lnTo>
                  <a:pt x="12848100" y="0"/>
                </a:lnTo>
                <a:lnTo>
                  <a:pt x="12892917" y="12700"/>
                </a:lnTo>
                <a:lnTo>
                  <a:pt x="12925006" y="38100"/>
                </a:lnTo>
                <a:close/>
              </a:path>
              <a:path w="18288000" h="10248900">
                <a:moveTo>
                  <a:pt x="13182418" y="38100"/>
                </a:moveTo>
                <a:lnTo>
                  <a:pt x="12925006" y="38100"/>
                </a:lnTo>
                <a:lnTo>
                  <a:pt x="12957698" y="12700"/>
                </a:lnTo>
                <a:lnTo>
                  <a:pt x="13002888" y="0"/>
                </a:lnTo>
                <a:lnTo>
                  <a:pt x="13105520" y="0"/>
                </a:lnTo>
                <a:lnTo>
                  <a:pt x="13150341" y="12700"/>
                </a:lnTo>
                <a:lnTo>
                  <a:pt x="13182418" y="38100"/>
                </a:lnTo>
                <a:close/>
              </a:path>
              <a:path w="18288000" h="10248900">
                <a:moveTo>
                  <a:pt x="13439787" y="38100"/>
                </a:moveTo>
                <a:lnTo>
                  <a:pt x="13182418" y="38100"/>
                </a:lnTo>
                <a:lnTo>
                  <a:pt x="13215107" y="12700"/>
                </a:lnTo>
                <a:lnTo>
                  <a:pt x="13260289" y="0"/>
                </a:lnTo>
                <a:lnTo>
                  <a:pt x="13362900" y="0"/>
                </a:lnTo>
                <a:lnTo>
                  <a:pt x="13407713" y="12700"/>
                </a:lnTo>
                <a:lnTo>
                  <a:pt x="13439787" y="38100"/>
                </a:lnTo>
                <a:close/>
              </a:path>
              <a:path w="18288000" h="10248900">
                <a:moveTo>
                  <a:pt x="13697200" y="38100"/>
                </a:moveTo>
                <a:lnTo>
                  <a:pt x="13439787" y="38100"/>
                </a:lnTo>
                <a:lnTo>
                  <a:pt x="13472492" y="12700"/>
                </a:lnTo>
                <a:lnTo>
                  <a:pt x="13517679" y="0"/>
                </a:lnTo>
                <a:lnTo>
                  <a:pt x="13620292" y="0"/>
                </a:lnTo>
                <a:lnTo>
                  <a:pt x="13665110" y="12700"/>
                </a:lnTo>
                <a:lnTo>
                  <a:pt x="13697200" y="38100"/>
                </a:lnTo>
                <a:close/>
              </a:path>
              <a:path w="18288000" h="10248900">
                <a:moveTo>
                  <a:pt x="13954568" y="38100"/>
                </a:moveTo>
                <a:lnTo>
                  <a:pt x="13697200" y="38100"/>
                </a:lnTo>
                <a:lnTo>
                  <a:pt x="13729891" y="12700"/>
                </a:lnTo>
                <a:lnTo>
                  <a:pt x="13775080" y="0"/>
                </a:lnTo>
                <a:lnTo>
                  <a:pt x="13877700" y="0"/>
                </a:lnTo>
                <a:lnTo>
                  <a:pt x="13922509" y="12700"/>
                </a:lnTo>
                <a:lnTo>
                  <a:pt x="13954568" y="38100"/>
                </a:lnTo>
                <a:close/>
              </a:path>
              <a:path w="18288000" h="10248900">
                <a:moveTo>
                  <a:pt x="14211980" y="38100"/>
                </a:moveTo>
                <a:lnTo>
                  <a:pt x="13954568" y="38100"/>
                </a:lnTo>
                <a:lnTo>
                  <a:pt x="13987260" y="12700"/>
                </a:lnTo>
                <a:lnTo>
                  <a:pt x="14032450" y="0"/>
                </a:lnTo>
                <a:lnTo>
                  <a:pt x="14135082" y="0"/>
                </a:lnTo>
                <a:lnTo>
                  <a:pt x="14179903" y="12700"/>
                </a:lnTo>
                <a:lnTo>
                  <a:pt x="14211980" y="38100"/>
                </a:lnTo>
                <a:close/>
              </a:path>
              <a:path w="18288000" h="10248900">
                <a:moveTo>
                  <a:pt x="14469393" y="38100"/>
                </a:moveTo>
                <a:lnTo>
                  <a:pt x="14211980" y="38100"/>
                </a:lnTo>
                <a:lnTo>
                  <a:pt x="14244685" y="12700"/>
                </a:lnTo>
                <a:lnTo>
                  <a:pt x="14289872" y="0"/>
                </a:lnTo>
                <a:lnTo>
                  <a:pt x="14392485" y="0"/>
                </a:lnTo>
                <a:lnTo>
                  <a:pt x="14437303" y="12700"/>
                </a:lnTo>
                <a:lnTo>
                  <a:pt x="14469393" y="38100"/>
                </a:lnTo>
                <a:close/>
              </a:path>
              <a:path w="18288000" h="10248900">
                <a:moveTo>
                  <a:pt x="14726761" y="38100"/>
                </a:moveTo>
                <a:lnTo>
                  <a:pt x="14469393" y="38100"/>
                </a:lnTo>
                <a:lnTo>
                  <a:pt x="14502066" y="12700"/>
                </a:lnTo>
                <a:lnTo>
                  <a:pt x="14547244" y="0"/>
                </a:lnTo>
                <a:lnTo>
                  <a:pt x="14649864" y="0"/>
                </a:lnTo>
                <a:lnTo>
                  <a:pt x="14694684" y="12700"/>
                </a:lnTo>
                <a:lnTo>
                  <a:pt x="14726761" y="38100"/>
                </a:lnTo>
                <a:close/>
              </a:path>
              <a:path w="18288000" h="10248900">
                <a:moveTo>
                  <a:pt x="14984173" y="38100"/>
                </a:moveTo>
                <a:lnTo>
                  <a:pt x="14726761" y="38100"/>
                </a:lnTo>
                <a:lnTo>
                  <a:pt x="14759454" y="12700"/>
                </a:lnTo>
                <a:lnTo>
                  <a:pt x="14804643" y="0"/>
                </a:lnTo>
                <a:lnTo>
                  <a:pt x="14907275" y="0"/>
                </a:lnTo>
                <a:lnTo>
                  <a:pt x="14952096" y="12700"/>
                </a:lnTo>
                <a:lnTo>
                  <a:pt x="14984173" y="38100"/>
                </a:lnTo>
                <a:close/>
              </a:path>
              <a:path w="18288000" h="10248900">
                <a:moveTo>
                  <a:pt x="15241542" y="38100"/>
                </a:moveTo>
                <a:lnTo>
                  <a:pt x="14984173" y="38100"/>
                </a:lnTo>
                <a:lnTo>
                  <a:pt x="15016860" y="12700"/>
                </a:lnTo>
                <a:lnTo>
                  <a:pt x="15062035" y="0"/>
                </a:lnTo>
                <a:lnTo>
                  <a:pt x="15164636" y="0"/>
                </a:lnTo>
                <a:lnTo>
                  <a:pt x="15209453" y="12700"/>
                </a:lnTo>
                <a:lnTo>
                  <a:pt x="15241542" y="38100"/>
                </a:lnTo>
                <a:close/>
              </a:path>
              <a:path w="18288000" h="10248900">
                <a:moveTo>
                  <a:pt x="15498954" y="38100"/>
                </a:moveTo>
                <a:lnTo>
                  <a:pt x="15241542" y="38100"/>
                </a:lnTo>
                <a:lnTo>
                  <a:pt x="15274234" y="12700"/>
                </a:lnTo>
                <a:lnTo>
                  <a:pt x="15319424" y="0"/>
                </a:lnTo>
                <a:lnTo>
                  <a:pt x="15422056" y="0"/>
                </a:lnTo>
                <a:lnTo>
                  <a:pt x="15466877" y="12700"/>
                </a:lnTo>
                <a:lnTo>
                  <a:pt x="15498954" y="38100"/>
                </a:lnTo>
                <a:close/>
              </a:path>
              <a:path w="18288000" h="10248900">
                <a:moveTo>
                  <a:pt x="15756323" y="38100"/>
                </a:moveTo>
                <a:lnTo>
                  <a:pt x="15498954" y="38100"/>
                </a:lnTo>
                <a:lnTo>
                  <a:pt x="15531646" y="12700"/>
                </a:lnTo>
                <a:lnTo>
                  <a:pt x="15576835" y="0"/>
                </a:lnTo>
                <a:lnTo>
                  <a:pt x="15679455" y="0"/>
                </a:lnTo>
                <a:lnTo>
                  <a:pt x="15724264" y="12700"/>
                </a:lnTo>
                <a:lnTo>
                  <a:pt x="15756323" y="38100"/>
                </a:lnTo>
                <a:close/>
              </a:path>
              <a:path w="18288000" h="10248900">
                <a:moveTo>
                  <a:pt x="16013735" y="38100"/>
                </a:moveTo>
                <a:lnTo>
                  <a:pt x="15756323" y="38100"/>
                </a:lnTo>
                <a:lnTo>
                  <a:pt x="15789028" y="12700"/>
                </a:lnTo>
                <a:lnTo>
                  <a:pt x="15834215" y="0"/>
                </a:lnTo>
                <a:lnTo>
                  <a:pt x="15936827" y="0"/>
                </a:lnTo>
                <a:lnTo>
                  <a:pt x="15981646" y="12700"/>
                </a:lnTo>
                <a:lnTo>
                  <a:pt x="16013735" y="38100"/>
                </a:lnTo>
                <a:close/>
              </a:path>
              <a:path w="18288000" h="10248900">
                <a:moveTo>
                  <a:pt x="16271148" y="38100"/>
                </a:moveTo>
                <a:lnTo>
                  <a:pt x="16013735" y="38100"/>
                </a:lnTo>
                <a:lnTo>
                  <a:pt x="16046427" y="12700"/>
                </a:lnTo>
                <a:lnTo>
                  <a:pt x="16091617" y="0"/>
                </a:lnTo>
                <a:lnTo>
                  <a:pt x="16194249" y="0"/>
                </a:lnTo>
                <a:lnTo>
                  <a:pt x="16239070" y="12700"/>
                </a:lnTo>
                <a:lnTo>
                  <a:pt x="16271148" y="38100"/>
                </a:lnTo>
                <a:close/>
              </a:path>
              <a:path w="18288000" h="10248900">
                <a:moveTo>
                  <a:pt x="16528516" y="38100"/>
                </a:moveTo>
                <a:lnTo>
                  <a:pt x="16271148" y="38100"/>
                </a:lnTo>
                <a:lnTo>
                  <a:pt x="16303837" y="12700"/>
                </a:lnTo>
                <a:lnTo>
                  <a:pt x="16349018" y="0"/>
                </a:lnTo>
                <a:lnTo>
                  <a:pt x="16451629" y="0"/>
                </a:lnTo>
                <a:lnTo>
                  <a:pt x="16496442" y="12700"/>
                </a:lnTo>
                <a:lnTo>
                  <a:pt x="16528516" y="38100"/>
                </a:lnTo>
                <a:close/>
              </a:path>
              <a:path w="18288000" h="10248900">
                <a:moveTo>
                  <a:pt x="16785929" y="38100"/>
                </a:moveTo>
                <a:lnTo>
                  <a:pt x="16528516" y="38100"/>
                </a:lnTo>
                <a:lnTo>
                  <a:pt x="16561221" y="12700"/>
                </a:lnTo>
                <a:lnTo>
                  <a:pt x="16606408" y="0"/>
                </a:lnTo>
                <a:lnTo>
                  <a:pt x="16709021" y="0"/>
                </a:lnTo>
                <a:lnTo>
                  <a:pt x="16753839" y="12700"/>
                </a:lnTo>
                <a:lnTo>
                  <a:pt x="16785929" y="38100"/>
                </a:lnTo>
                <a:close/>
              </a:path>
              <a:path w="18288000" h="10248900">
                <a:moveTo>
                  <a:pt x="17043297" y="38100"/>
                </a:moveTo>
                <a:lnTo>
                  <a:pt x="16785929" y="38100"/>
                </a:lnTo>
                <a:lnTo>
                  <a:pt x="16818621" y="12700"/>
                </a:lnTo>
                <a:lnTo>
                  <a:pt x="16863809" y="0"/>
                </a:lnTo>
                <a:lnTo>
                  <a:pt x="16966429" y="0"/>
                </a:lnTo>
                <a:lnTo>
                  <a:pt x="17011238" y="12700"/>
                </a:lnTo>
                <a:lnTo>
                  <a:pt x="17043297" y="38100"/>
                </a:lnTo>
                <a:close/>
              </a:path>
              <a:path w="18288000" h="10248900">
                <a:moveTo>
                  <a:pt x="17300709" y="38100"/>
                </a:moveTo>
                <a:lnTo>
                  <a:pt x="17043297" y="38100"/>
                </a:lnTo>
                <a:lnTo>
                  <a:pt x="17075989" y="12700"/>
                </a:lnTo>
                <a:lnTo>
                  <a:pt x="17121179" y="0"/>
                </a:lnTo>
                <a:lnTo>
                  <a:pt x="17223811" y="0"/>
                </a:lnTo>
                <a:lnTo>
                  <a:pt x="17268632" y="12700"/>
                </a:lnTo>
                <a:lnTo>
                  <a:pt x="17300709" y="38100"/>
                </a:lnTo>
                <a:close/>
              </a:path>
              <a:path w="18288000" h="10248900">
                <a:moveTo>
                  <a:pt x="17558122" y="38100"/>
                </a:moveTo>
                <a:lnTo>
                  <a:pt x="17300709" y="38100"/>
                </a:lnTo>
                <a:lnTo>
                  <a:pt x="17333396" y="12700"/>
                </a:lnTo>
                <a:lnTo>
                  <a:pt x="17378572" y="0"/>
                </a:lnTo>
                <a:lnTo>
                  <a:pt x="17481185" y="0"/>
                </a:lnTo>
                <a:lnTo>
                  <a:pt x="17526014" y="12700"/>
                </a:lnTo>
                <a:lnTo>
                  <a:pt x="17558122" y="38100"/>
                </a:lnTo>
                <a:close/>
              </a:path>
              <a:path w="18288000" h="10248900">
                <a:moveTo>
                  <a:pt x="17815490" y="38100"/>
                </a:moveTo>
                <a:lnTo>
                  <a:pt x="17558122" y="38100"/>
                </a:lnTo>
                <a:lnTo>
                  <a:pt x="17590795" y="12700"/>
                </a:lnTo>
                <a:lnTo>
                  <a:pt x="17635973" y="0"/>
                </a:lnTo>
                <a:lnTo>
                  <a:pt x="17738593" y="0"/>
                </a:lnTo>
                <a:lnTo>
                  <a:pt x="17783413" y="12700"/>
                </a:lnTo>
                <a:lnTo>
                  <a:pt x="17815490" y="38100"/>
                </a:lnTo>
                <a:close/>
              </a:path>
              <a:path w="18288000" h="10248900">
                <a:moveTo>
                  <a:pt x="18072902" y="38100"/>
                </a:moveTo>
                <a:lnTo>
                  <a:pt x="17815490" y="38100"/>
                </a:lnTo>
                <a:lnTo>
                  <a:pt x="17848183" y="12700"/>
                </a:lnTo>
                <a:lnTo>
                  <a:pt x="17893372" y="0"/>
                </a:lnTo>
                <a:lnTo>
                  <a:pt x="17996004" y="0"/>
                </a:lnTo>
                <a:lnTo>
                  <a:pt x="18040825" y="12700"/>
                </a:lnTo>
                <a:lnTo>
                  <a:pt x="18072902" y="38100"/>
                </a:lnTo>
                <a:close/>
              </a:path>
              <a:path w="18288000" h="10248900">
                <a:moveTo>
                  <a:pt x="18288001" y="38100"/>
                </a:moveTo>
                <a:lnTo>
                  <a:pt x="18072902" y="38100"/>
                </a:lnTo>
                <a:lnTo>
                  <a:pt x="18105589" y="12700"/>
                </a:lnTo>
                <a:lnTo>
                  <a:pt x="18150764" y="0"/>
                </a:lnTo>
                <a:lnTo>
                  <a:pt x="18253365" y="0"/>
                </a:lnTo>
                <a:lnTo>
                  <a:pt x="18288001" y="12700"/>
                </a:lnTo>
                <a:lnTo>
                  <a:pt x="18288001" y="38100"/>
                </a:lnTo>
                <a:close/>
              </a:path>
              <a:path w="18288000" h="10248900">
                <a:moveTo>
                  <a:pt x="193263" y="393700"/>
                </a:moveTo>
                <a:lnTo>
                  <a:pt x="33817" y="393700"/>
                </a:lnTo>
                <a:lnTo>
                  <a:pt x="59291" y="381000"/>
                </a:lnTo>
                <a:lnTo>
                  <a:pt x="258869" y="88900"/>
                </a:lnTo>
                <a:lnTo>
                  <a:pt x="230356" y="76200"/>
                </a:lnTo>
                <a:lnTo>
                  <a:pt x="179965" y="63500"/>
                </a:lnTo>
                <a:lnTo>
                  <a:pt x="437317" y="63500"/>
                </a:lnTo>
                <a:lnTo>
                  <a:pt x="387777" y="76200"/>
                </a:lnTo>
                <a:lnTo>
                  <a:pt x="361868" y="88900"/>
                </a:lnTo>
                <a:lnTo>
                  <a:pt x="162377" y="381000"/>
                </a:lnTo>
                <a:lnTo>
                  <a:pt x="193263" y="393700"/>
                </a:lnTo>
                <a:close/>
              </a:path>
              <a:path w="18288000" h="10248900">
                <a:moveTo>
                  <a:pt x="448014" y="393700"/>
                </a:moveTo>
                <a:lnTo>
                  <a:pt x="287379" y="393700"/>
                </a:lnTo>
                <a:lnTo>
                  <a:pt x="316703" y="381000"/>
                </a:lnTo>
                <a:lnTo>
                  <a:pt x="516280" y="88900"/>
                </a:lnTo>
                <a:lnTo>
                  <a:pt x="487736" y="76200"/>
                </a:lnTo>
                <a:lnTo>
                  <a:pt x="437317" y="63500"/>
                </a:lnTo>
                <a:lnTo>
                  <a:pt x="694723" y="63500"/>
                </a:lnTo>
                <a:lnTo>
                  <a:pt x="645187" y="76200"/>
                </a:lnTo>
                <a:lnTo>
                  <a:pt x="619280" y="88900"/>
                </a:lnTo>
                <a:lnTo>
                  <a:pt x="419746" y="381000"/>
                </a:lnTo>
                <a:lnTo>
                  <a:pt x="448014" y="393700"/>
                </a:lnTo>
                <a:close/>
              </a:path>
              <a:path w="18288000" h="10248900">
                <a:moveTo>
                  <a:pt x="705425" y="393700"/>
                </a:moveTo>
                <a:lnTo>
                  <a:pt x="548609" y="393700"/>
                </a:lnTo>
                <a:lnTo>
                  <a:pt x="574071" y="381000"/>
                </a:lnTo>
                <a:lnTo>
                  <a:pt x="773649" y="88900"/>
                </a:lnTo>
                <a:lnTo>
                  <a:pt x="745129" y="76200"/>
                </a:lnTo>
                <a:lnTo>
                  <a:pt x="694723" y="63500"/>
                </a:lnTo>
                <a:lnTo>
                  <a:pt x="952157" y="63500"/>
                </a:lnTo>
                <a:lnTo>
                  <a:pt x="902636" y="76200"/>
                </a:lnTo>
                <a:lnTo>
                  <a:pt x="876735" y="88900"/>
                </a:lnTo>
                <a:lnTo>
                  <a:pt x="677201" y="381000"/>
                </a:lnTo>
                <a:lnTo>
                  <a:pt x="705425" y="393700"/>
                </a:lnTo>
                <a:close/>
              </a:path>
              <a:path w="18288000" h="10248900">
                <a:moveTo>
                  <a:pt x="965417" y="393700"/>
                </a:moveTo>
                <a:lnTo>
                  <a:pt x="806016" y="393700"/>
                </a:lnTo>
                <a:lnTo>
                  <a:pt x="831483" y="381000"/>
                </a:lnTo>
                <a:lnTo>
                  <a:pt x="1031060" y="88900"/>
                </a:lnTo>
                <a:lnTo>
                  <a:pt x="1002548" y="76200"/>
                </a:lnTo>
                <a:lnTo>
                  <a:pt x="952157" y="63500"/>
                </a:lnTo>
                <a:lnTo>
                  <a:pt x="1209503" y="63500"/>
                </a:lnTo>
                <a:lnTo>
                  <a:pt x="1159967" y="76200"/>
                </a:lnTo>
                <a:lnTo>
                  <a:pt x="1134060" y="88900"/>
                </a:lnTo>
                <a:lnTo>
                  <a:pt x="934525" y="381000"/>
                </a:lnTo>
                <a:lnTo>
                  <a:pt x="965417" y="393700"/>
                </a:lnTo>
                <a:close/>
              </a:path>
              <a:path w="18288000" h="10248900">
                <a:moveTo>
                  <a:pt x="1220187" y="393700"/>
                </a:moveTo>
                <a:lnTo>
                  <a:pt x="1059545" y="393700"/>
                </a:lnTo>
                <a:lnTo>
                  <a:pt x="1088851" y="381000"/>
                </a:lnTo>
                <a:lnTo>
                  <a:pt x="1288428" y="88900"/>
                </a:lnTo>
                <a:lnTo>
                  <a:pt x="1259909" y="76200"/>
                </a:lnTo>
                <a:lnTo>
                  <a:pt x="1209503" y="63500"/>
                </a:lnTo>
                <a:lnTo>
                  <a:pt x="1466915" y="63500"/>
                </a:lnTo>
                <a:lnTo>
                  <a:pt x="1417379" y="76200"/>
                </a:lnTo>
                <a:lnTo>
                  <a:pt x="1391471" y="88900"/>
                </a:lnTo>
                <a:lnTo>
                  <a:pt x="1191937" y="381000"/>
                </a:lnTo>
                <a:lnTo>
                  <a:pt x="1220187" y="393700"/>
                </a:lnTo>
                <a:close/>
              </a:path>
              <a:path w="18288000" h="10248900">
                <a:moveTo>
                  <a:pt x="1477574" y="393700"/>
                </a:moveTo>
                <a:lnTo>
                  <a:pt x="1320795" y="393700"/>
                </a:lnTo>
                <a:lnTo>
                  <a:pt x="1346263" y="381000"/>
                </a:lnTo>
                <a:lnTo>
                  <a:pt x="1545840" y="88900"/>
                </a:lnTo>
                <a:lnTo>
                  <a:pt x="1517321" y="76200"/>
                </a:lnTo>
                <a:lnTo>
                  <a:pt x="1466915" y="63500"/>
                </a:lnTo>
                <a:lnTo>
                  <a:pt x="1724343" y="63500"/>
                </a:lnTo>
                <a:lnTo>
                  <a:pt x="1674827" y="76200"/>
                </a:lnTo>
                <a:lnTo>
                  <a:pt x="1648926" y="88900"/>
                </a:lnTo>
                <a:lnTo>
                  <a:pt x="1449349" y="381000"/>
                </a:lnTo>
                <a:lnTo>
                  <a:pt x="1477574" y="393700"/>
                </a:lnTo>
                <a:close/>
              </a:path>
              <a:path w="18288000" h="10248900">
                <a:moveTo>
                  <a:pt x="1737609" y="393700"/>
                </a:moveTo>
                <a:lnTo>
                  <a:pt x="1578164" y="393700"/>
                </a:lnTo>
                <a:lnTo>
                  <a:pt x="1603631" y="381000"/>
                </a:lnTo>
                <a:lnTo>
                  <a:pt x="1803208" y="88900"/>
                </a:lnTo>
                <a:lnTo>
                  <a:pt x="1774721" y="76200"/>
                </a:lnTo>
                <a:lnTo>
                  <a:pt x="1724343" y="63500"/>
                </a:lnTo>
                <a:lnTo>
                  <a:pt x="1981695" y="63500"/>
                </a:lnTo>
                <a:lnTo>
                  <a:pt x="1932159" y="76200"/>
                </a:lnTo>
                <a:lnTo>
                  <a:pt x="1906251" y="88900"/>
                </a:lnTo>
                <a:lnTo>
                  <a:pt x="1706717" y="381000"/>
                </a:lnTo>
                <a:lnTo>
                  <a:pt x="1737609" y="393700"/>
                </a:lnTo>
                <a:close/>
              </a:path>
              <a:path w="18288000" h="10248900">
                <a:moveTo>
                  <a:pt x="1992415" y="393700"/>
                </a:moveTo>
                <a:lnTo>
                  <a:pt x="1831737" y="393700"/>
                </a:lnTo>
                <a:lnTo>
                  <a:pt x="1861042" y="381000"/>
                </a:lnTo>
                <a:lnTo>
                  <a:pt x="2060620" y="88900"/>
                </a:lnTo>
                <a:lnTo>
                  <a:pt x="2032101" y="76200"/>
                </a:lnTo>
                <a:lnTo>
                  <a:pt x="1981695" y="63500"/>
                </a:lnTo>
                <a:lnTo>
                  <a:pt x="2239068" y="63500"/>
                </a:lnTo>
                <a:lnTo>
                  <a:pt x="2189528" y="76200"/>
                </a:lnTo>
                <a:lnTo>
                  <a:pt x="2163619" y="88900"/>
                </a:lnTo>
                <a:lnTo>
                  <a:pt x="1964172" y="381000"/>
                </a:lnTo>
                <a:lnTo>
                  <a:pt x="1992415" y="393700"/>
                </a:lnTo>
                <a:close/>
              </a:path>
              <a:path w="18288000" h="10248900">
                <a:moveTo>
                  <a:pt x="2249747" y="393700"/>
                </a:moveTo>
                <a:lnTo>
                  <a:pt x="2092993" y="393700"/>
                </a:lnTo>
                <a:lnTo>
                  <a:pt x="2118454" y="381000"/>
                </a:lnTo>
                <a:lnTo>
                  <a:pt x="2318032" y="88900"/>
                </a:lnTo>
                <a:lnTo>
                  <a:pt x="2289487" y="76200"/>
                </a:lnTo>
                <a:lnTo>
                  <a:pt x="2239068" y="63500"/>
                </a:lnTo>
                <a:lnTo>
                  <a:pt x="2496534" y="63500"/>
                </a:lnTo>
                <a:lnTo>
                  <a:pt x="2447018" y="76200"/>
                </a:lnTo>
                <a:lnTo>
                  <a:pt x="2421118" y="88900"/>
                </a:lnTo>
                <a:lnTo>
                  <a:pt x="2221497" y="381000"/>
                </a:lnTo>
                <a:lnTo>
                  <a:pt x="2249747" y="393700"/>
                </a:lnTo>
                <a:close/>
              </a:path>
              <a:path w="18288000" h="10248900">
                <a:moveTo>
                  <a:pt x="2509794" y="393700"/>
                </a:moveTo>
                <a:lnTo>
                  <a:pt x="2350355" y="393700"/>
                </a:lnTo>
                <a:lnTo>
                  <a:pt x="2375822" y="381000"/>
                </a:lnTo>
                <a:lnTo>
                  <a:pt x="2575400" y="88900"/>
                </a:lnTo>
                <a:lnTo>
                  <a:pt x="2546913" y="76200"/>
                </a:lnTo>
                <a:lnTo>
                  <a:pt x="2496534" y="63500"/>
                </a:lnTo>
                <a:lnTo>
                  <a:pt x="2753848" y="63500"/>
                </a:lnTo>
                <a:lnTo>
                  <a:pt x="2704308" y="76200"/>
                </a:lnTo>
                <a:lnTo>
                  <a:pt x="2678399" y="88900"/>
                </a:lnTo>
                <a:lnTo>
                  <a:pt x="2478908" y="381000"/>
                </a:lnTo>
                <a:lnTo>
                  <a:pt x="2509794" y="393700"/>
                </a:lnTo>
                <a:close/>
              </a:path>
              <a:path w="18288000" h="10248900">
                <a:moveTo>
                  <a:pt x="2764563" y="393700"/>
                </a:moveTo>
                <a:lnTo>
                  <a:pt x="2603910" y="393700"/>
                </a:lnTo>
                <a:lnTo>
                  <a:pt x="2633234" y="381000"/>
                </a:lnTo>
                <a:lnTo>
                  <a:pt x="2832812" y="88900"/>
                </a:lnTo>
                <a:lnTo>
                  <a:pt x="2804267" y="76200"/>
                </a:lnTo>
                <a:lnTo>
                  <a:pt x="2753848" y="63500"/>
                </a:lnTo>
                <a:lnTo>
                  <a:pt x="3011254" y="63500"/>
                </a:lnTo>
                <a:lnTo>
                  <a:pt x="2961719" y="76200"/>
                </a:lnTo>
                <a:lnTo>
                  <a:pt x="2935811" y="88900"/>
                </a:lnTo>
                <a:lnTo>
                  <a:pt x="2736320" y="381000"/>
                </a:lnTo>
                <a:lnTo>
                  <a:pt x="2764563" y="393700"/>
                </a:lnTo>
                <a:close/>
              </a:path>
              <a:path w="18288000" h="10248900">
                <a:moveTo>
                  <a:pt x="3021920" y="393700"/>
                </a:moveTo>
                <a:lnTo>
                  <a:pt x="2865141" y="393700"/>
                </a:lnTo>
                <a:lnTo>
                  <a:pt x="2890602" y="381000"/>
                </a:lnTo>
                <a:lnTo>
                  <a:pt x="3090180" y="88900"/>
                </a:lnTo>
                <a:lnTo>
                  <a:pt x="3061661" y="76200"/>
                </a:lnTo>
                <a:lnTo>
                  <a:pt x="3011254" y="63500"/>
                </a:lnTo>
                <a:lnTo>
                  <a:pt x="3268688" y="63500"/>
                </a:lnTo>
                <a:lnTo>
                  <a:pt x="3219167" y="76200"/>
                </a:lnTo>
                <a:lnTo>
                  <a:pt x="3193266" y="88900"/>
                </a:lnTo>
                <a:lnTo>
                  <a:pt x="2993688" y="381000"/>
                </a:lnTo>
                <a:lnTo>
                  <a:pt x="3021920" y="393700"/>
                </a:lnTo>
                <a:close/>
              </a:path>
              <a:path w="18288000" h="10248900">
                <a:moveTo>
                  <a:pt x="3281967" y="393700"/>
                </a:moveTo>
                <a:lnTo>
                  <a:pt x="3122540" y="393700"/>
                </a:lnTo>
                <a:lnTo>
                  <a:pt x="3148014" y="381000"/>
                </a:lnTo>
                <a:lnTo>
                  <a:pt x="3347591" y="88900"/>
                </a:lnTo>
                <a:lnTo>
                  <a:pt x="3319079" y="76200"/>
                </a:lnTo>
                <a:lnTo>
                  <a:pt x="3268688" y="63500"/>
                </a:lnTo>
                <a:lnTo>
                  <a:pt x="3526034" y="63500"/>
                </a:lnTo>
                <a:lnTo>
                  <a:pt x="3476499" y="76200"/>
                </a:lnTo>
                <a:lnTo>
                  <a:pt x="3450591" y="88900"/>
                </a:lnTo>
                <a:lnTo>
                  <a:pt x="3251100" y="381000"/>
                </a:lnTo>
                <a:lnTo>
                  <a:pt x="3281967" y="393700"/>
                </a:lnTo>
                <a:close/>
              </a:path>
              <a:path w="18288000" h="10248900">
                <a:moveTo>
                  <a:pt x="3536719" y="393700"/>
                </a:moveTo>
                <a:lnTo>
                  <a:pt x="3376077" y="393700"/>
                </a:lnTo>
                <a:lnTo>
                  <a:pt x="3405382" y="381000"/>
                </a:lnTo>
                <a:lnTo>
                  <a:pt x="3604960" y="88900"/>
                </a:lnTo>
                <a:lnTo>
                  <a:pt x="3576441" y="76200"/>
                </a:lnTo>
                <a:lnTo>
                  <a:pt x="3526034" y="63500"/>
                </a:lnTo>
                <a:lnTo>
                  <a:pt x="3783446" y="63500"/>
                </a:lnTo>
                <a:lnTo>
                  <a:pt x="3733910" y="76200"/>
                </a:lnTo>
                <a:lnTo>
                  <a:pt x="3708002" y="88900"/>
                </a:lnTo>
                <a:lnTo>
                  <a:pt x="3508469" y="381000"/>
                </a:lnTo>
                <a:lnTo>
                  <a:pt x="3536719" y="393700"/>
                </a:lnTo>
                <a:close/>
              </a:path>
              <a:path w="18288000" h="10248900">
                <a:moveTo>
                  <a:pt x="3794148" y="393700"/>
                </a:moveTo>
                <a:lnTo>
                  <a:pt x="3637326" y="393700"/>
                </a:lnTo>
                <a:lnTo>
                  <a:pt x="3662794" y="381000"/>
                </a:lnTo>
                <a:lnTo>
                  <a:pt x="3862372" y="88900"/>
                </a:lnTo>
                <a:lnTo>
                  <a:pt x="3833852" y="76200"/>
                </a:lnTo>
                <a:lnTo>
                  <a:pt x="3783446" y="63500"/>
                </a:lnTo>
                <a:lnTo>
                  <a:pt x="4040879" y="63500"/>
                </a:lnTo>
                <a:lnTo>
                  <a:pt x="3991358" y="76200"/>
                </a:lnTo>
                <a:lnTo>
                  <a:pt x="3965457" y="88900"/>
                </a:lnTo>
                <a:lnTo>
                  <a:pt x="3765923" y="381000"/>
                </a:lnTo>
                <a:lnTo>
                  <a:pt x="3794148" y="393700"/>
                </a:lnTo>
                <a:close/>
              </a:path>
              <a:path w="18288000" h="10248900">
                <a:moveTo>
                  <a:pt x="4054140" y="393700"/>
                </a:moveTo>
                <a:lnTo>
                  <a:pt x="3894738" y="393700"/>
                </a:lnTo>
                <a:lnTo>
                  <a:pt x="3920205" y="381000"/>
                </a:lnTo>
                <a:lnTo>
                  <a:pt x="4119783" y="88900"/>
                </a:lnTo>
                <a:lnTo>
                  <a:pt x="4091271" y="76200"/>
                </a:lnTo>
                <a:lnTo>
                  <a:pt x="4040879" y="63500"/>
                </a:lnTo>
                <a:lnTo>
                  <a:pt x="4298226" y="63500"/>
                </a:lnTo>
                <a:lnTo>
                  <a:pt x="4248690" y="76200"/>
                </a:lnTo>
                <a:lnTo>
                  <a:pt x="4222782" y="88900"/>
                </a:lnTo>
                <a:lnTo>
                  <a:pt x="4023248" y="381000"/>
                </a:lnTo>
                <a:lnTo>
                  <a:pt x="4054140" y="393700"/>
                </a:lnTo>
                <a:close/>
              </a:path>
              <a:path w="18288000" h="10248900">
                <a:moveTo>
                  <a:pt x="4308947" y="393700"/>
                </a:moveTo>
                <a:lnTo>
                  <a:pt x="4148268" y="393700"/>
                </a:lnTo>
                <a:lnTo>
                  <a:pt x="4177573" y="381000"/>
                </a:lnTo>
                <a:lnTo>
                  <a:pt x="4377151" y="88900"/>
                </a:lnTo>
                <a:lnTo>
                  <a:pt x="4348632" y="76200"/>
                </a:lnTo>
                <a:lnTo>
                  <a:pt x="4298226" y="63500"/>
                </a:lnTo>
                <a:lnTo>
                  <a:pt x="4555616" y="63500"/>
                </a:lnTo>
                <a:lnTo>
                  <a:pt x="4506065" y="76200"/>
                </a:lnTo>
                <a:lnTo>
                  <a:pt x="4480151" y="88900"/>
                </a:lnTo>
                <a:lnTo>
                  <a:pt x="4280704" y="381000"/>
                </a:lnTo>
                <a:lnTo>
                  <a:pt x="4308947" y="393700"/>
                </a:lnTo>
                <a:close/>
              </a:path>
              <a:path w="18288000" h="10248900">
                <a:moveTo>
                  <a:pt x="4566296" y="393700"/>
                </a:moveTo>
                <a:lnTo>
                  <a:pt x="4409525" y="393700"/>
                </a:lnTo>
                <a:lnTo>
                  <a:pt x="4434986" y="381000"/>
                </a:lnTo>
                <a:lnTo>
                  <a:pt x="4634564" y="88900"/>
                </a:lnTo>
                <a:lnTo>
                  <a:pt x="4606037" y="76200"/>
                </a:lnTo>
                <a:lnTo>
                  <a:pt x="4555616" y="63500"/>
                </a:lnTo>
                <a:lnTo>
                  <a:pt x="4813066" y="63500"/>
                </a:lnTo>
                <a:lnTo>
                  <a:pt x="4763550" y="76200"/>
                </a:lnTo>
                <a:lnTo>
                  <a:pt x="4737649" y="88900"/>
                </a:lnTo>
                <a:lnTo>
                  <a:pt x="4538071" y="381000"/>
                </a:lnTo>
                <a:lnTo>
                  <a:pt x="4566296" y="393700"/>
                </a:lnTo>
                <a:close/>
              </a:path>
              <a:path w="18288000" h="10248900">
                <a:moveTo>
                  <a:pt x="4826325" y="393700"/>
                </a:moveTo>
                <a:lnTo>
                  <a:pt x="4666887" y="393700"/>
                </a:lnTo>
                <a:lnTo>
                  <a:pt x="4692354" y="381000"/>
                </a:lnTo>
                <a:lnTo>
                  <a:pt x="4891931" y="88900"/>
                </a:lnTo>
                <a:lnTo>
                  <a:pt x="4863444" y="76200"/>
                </a:lnTo>
                <a:lnTo>
                  <a:pt x="4813066" y="63500"/>
                </a:lnTo>
                <a:lnTo>
                  <a:pt x="5070418" y="63500"/>
                </a:lnTo>
                <a:lnTo>
                  <a:pt x="5020882" y="76200"/>
                </a:lnTo>
                <a:lnTo>
                  <a:pt x="4994974" y="88900"/>
                </a:lnTo>
                <a:lnTo>
                  <a:pt x="4795439" y="381000"/>
                </a:lnTo>
                <a:lnTo>
                  <a:pt x="4826325" y="393700"/>
                </a:lnTo>
                <a:close/>
              </a:path>
              <a:path w="18288000" h="10248900">
                <a:moveTo>
                  <a:pt x="5081095" y="393700"/>
                </a:moveTo>
                <a:lnTo>
                  <a:pt x="4920441" y="393700"/>
                </a:lnTo>
                <a:lnTo>
                  <a:pt x="4949765" y="381000"/>
                </a:lnTo>
                <a:lnTo>
                  <a:pt x="5149343" y="88900"/>
                </a:lnTo>
                <a:lnTo>
                  <a:pt x="5120824" y="76200"/>
                </a:lnTo>
                <a:lnTo>
                  <a:pt x="5070418" y="63500"/>
                </a:lnTo>
                <a:lnTo>
                  <a:pt x="5327786" y="63500"/>
                </a:lnTo>
                <a:lnTo>
                  <a:pt x="5278251" y="76200"/>
                </a:lnTo>
                <a:lnTo>
                  <a:pt x="5252343" y="88900"/>
                </a:lnTo>
                <a:lnTo>
                  <a:pt x="5052852" y="381000"/>
                </a:lnTo>
                <a:lnTo>
                  <a:pt x="5081095" y="393700"/>
                </a:lnTo>
                <a:close/>
              </a:path>
              <a:path w="18288000" h="10248900">
                <a:moveTo>
                  <a:pt x="5338452" y="393700"/>
                </a:moveTo>
                <a:lnTo>
                  <a:pt x="5181673" y="393700"/>
                </a:lnTo>
                <a:lnTo>
                  <a:pt x="5207134" y="381000"/>
                </a:lnTo>
                <a:lnTo>
                  <a:pt x="5406712" y="88900"/>
                </a:lnTo>
                <a:lnTo>
                  <a:pt x="5378193" y="76200"/>
                </a:lnTo>
                <a:lnTo>
                  <a:pt x="5327786" y="63500"/>
                </a:lnTo>
                <a:lnTo>
                  <a:pt x="5585236" y="63500"/>
                </a:lnTo>
                <a:lnTo>
                  <a:pt x="5535705" y="76200"/>
                </a:lnTo>
                <a:lnTo>
                  <a:pt x="5509798" y="88900"/>
                </a:lnTo>
                <a:lnTo>
                  <a:pt x="5310220" y="381000"/>
                </a:lnTo>
                <a:lnTo>
                  <a:pt x="5338452" y="393700"/>
                </a:lnTo>
                <a:close/>
              </a:path>
              <a:path w="18288000" h="10248900">
                <a:moveTo>
                  <a:pt x="5598561" y="393700"/>
                </a:moveTo>
                <a:lnTo>
                  <a:pt x="5439072" y="393700"/>
                </a:lnTo>
                <a:lnTo>
                  <a:pt x="5464546" y="381000"/>
                </a:lnTo>
                <a:lnTo>
                  <a:pt x="5664124" y="88900"/>
                </a:lnTo>
                <a:lnTo>
                  <a:pt x="5635630" y="76200"/>
                </a:lnTo>
                <a:lnTo>
                  <a:pt x="5585236" y="63500"/>
                </a:lnTo>
                <a:lnTo>
                  <a:pt x="5842572" y="63500"/>
                </a:lnTo>
                <a:lnTo>
                  <a:pt x="5793031" y="76200"/>
                </a:lnTo>
                <a:lnTo>
                  <a:pt x="5767123" y="88900"/>
                </a:lnTo>
                <a:lnTo>
                  <a:pt x="5567675" y="381000"/>
                </a:lnTo>
                <a:lnTo>
                  <a:pt x="5598561" y="393700"/>
                </a:lnTo>
                <a:close/>
              </a:path>
              <a:path w="18288000" h="10248900">
                <a:moveTo>
                  <a:pt x="5853268" y="393700"/>
                </a:moveTo>
                <a:lnTo>
                  <a:pt x="5692659" y="393700"/>
                </a:lnTo>
                <a:lnTo>
                  <a:pt x="5721958" y="381000"/>
                </a:lnTo>
                <a:lnTo>
                  <a:pt x="5921536" y="88900"/>
                </a:lnTo>
                <a:lnTo>
                  <a:pt x="5892991" y="76200"/>
                </a:lnTo>
                <a:lnTo>
                  <a:pt x="5842572" y="63500"/>
                </a:lnTo>
                <a:lnTo>
                  <a:pt x="6099978" y="63500"/>
                </a:lnTo>
                <a:lnTo>
                  <a:pt x="6050442" y="76200"/>
                </a:lnTo>
                <a:lnTo>
                  <a:pt x="6024535" y="88900"/>
                </a:lnTo>
                <a:lnTo>
                  <a:pt x="5825000" y="381000"/>
                </a:lnTo>
                <a:lnTo>
                  <a:pt x="5853268" y="393700"/>
                </a:lnTo>
                <a:close/>
              </a:path>
              <a:path w="18288000" h="10248900">
                <a:moveTo>
                  <a:pt x="6110681" y="393700"/>
                </a:moveTo>
                <a:lnTo>
                  <a:pt x="5953864" y="393700"/>
                </a:lnTo>
                <a:lnTo>
                  <a:pt x="5979326" y="381000"/>
                </a:lnTo>
                <a:lnTo>
                  <a:pt x="6178903" y="88900"/>
                </a:lnTo>
                <a:lnTo>
                  <a:pt x="6150385" y="76200"/>
                </a:lnTo>
                <a:lnTo>
                  <a:pt x="6099978" y="63500"/>
                </a:lnTo>
                <a:lnTo>
                  <a:pt x="6357412" y="63500"/>
                </a:lnTo>
                <a:lnTo>
                  <a:pt x="6307891" y="76200"/>
                </a:lnTo>
                <a:lnTo>
                  <a:pt x="6281990" y="88900"/>
                </a:lnTo>
                <a:lnTo>
                  <a:pt x="6082456" y="381000"/>
                </a:lnTo>
                <a:lnTo>
                  <a:pt x="6110681" y="393700"/>
                </a:lnTo>
                <a:close/>
              </a:path>
              <a:path w="18288000" h="10248900">
                <a:moveTo>
                  <a:pt x="6370691" y="393700"/>
                </a:moveTo>
                <a:lnTo>
                  <a:pt x="6211271" y="393700"/>
                </a:lnTo>
                <a:lnTo>
                  <a:pt x="6236738" y="381000"/>
                </a:lnTo>
                <a:lnTo>
                  <a:pt x="6436316" y="88900"/>
                </a:lnTo>
                <a:lnTo>
                  <a:pt x="6407803" y="76200"/>
                </a:lnTo>
                <a:lnTo>
                  <a:pt x="6357412" y="63500"/>
                </a:lnTo>
                <a:lnTo>
                  <a:pt x="6614759" y="63500"/>
                </a:lnTo>
                <a:lnTo>
                  <a:pt x="6565223" y="76200"/>
                </a:lnTo>
                <a:lnTo>
                  <a:pt x="6539315" y="88900"/>
                </a:lnTo>
                <a:lnTo>
                  <a:pt x="6339824" y="381000"/>
                </a:lnTo>
                <a:lnTo>
                  <a:pt x="6370691" y="393700"/>
                </a:lnTo>
                <a:close/>
              </a:path>
              <a:path w="18288000" h="10248900">
                <a:moveTo>
                  <a:pt x="6625442" y="393700"/>
                </a:moveTo>
                <a:lnTo>
                  <a:pt x="6464801" y="393700"/>
                </a:lnTo>
                <a:lnTo>
                  <a:pt x="6494106" y="381000"/>
                </a:lnTo>
                <a:lnTo>
                  <a:pt x="6693684" y="88900"/>
                </a:lnTo>
                <a:lnTo>
                  <a:pt x="6665165" y="76200"/>
                </a:lnTo>
                <a:lnTo>
                  <a:pt x="6614759" y="63500"/>
                </a:lnTo>
                <a:lnTo>
                  <a:pt x="6872170" y="63500"/>
                </a:lnTo>
                <a:lnTo>
                  <a:pt x="6822634" y="76200"/>
                </a:lnTo>
                <a:lnTo>
                  <a:pt x="6796727" y="88900"/>
                </a:lnTo>
                <a:lnTo>
                  <a:pt x="6597192" y="381000"/>
                </a:lnTo>
                <a:lnTo>
                  <a:pt x="6625442" y="393700"/>
                </a:lnTo>
                <a:close/>
              </a:path>
              <a:path w="18288000" h="10248900">
                <a:moveTo>
                  <a:pt x="6882829" y="393700"/>
                </a:moveTo>
                <a:lnTo>
                  <a:pt x="6726050" y="393700"/>
                </a:lnTo>
                <a:lnTo>
                  <a:pt x="6751518" y="381000"/>
                </a:lnTo>
                <a:lnTo>
                  <a:pt x="6951096" y="88900"/>
                </a:lnTo>
                <a:lnTo>
                  <a:pt x="6922576" y="76200"/>
                </a:lnTo>
                <a:lnTo>
                  <a:pt x="6872170" y="63500"/>
                </a:lnTo>
                <a:lnTo>
                  <a:pt x="7129598" y="63500"/>
                </a:lnTo>
                <a:lnTo>
                  <a:pt x="7080082" y="76200"/>
                </a:lnTo>
                <a:lnTo>
                  <a:pt x="7054182" y="88900"/>
                </a:lnTo>
                <a:lnTo>
                  <a:pt x="6854604" y="381000"/>
                </a:lnTo>
                <a:lnTo>
                  <a:pt x="6882829" y="393700"/>
                </a:lnTo>
                <a:close/>
              </a:path>
              <a:path w="18288000" h="10248900">
                <a:moveTo>
                  <a:pt x="7142864" y="393700"/>
                </a:moveTo>
                <a:lnTo>
                  <a:pt x="6983419" y="393700"/>
                </a:lnTo>
                <a:lnTo>
                  <a:pt x="7008886" y="381000"/>
                </a:lnTo>
                <a:lnTo>
                  <a:pt x="7208464" y="88900"/>
                </a:lnTo>
                <a:lnTo>
                  <a:pt x="7179977" y="76200"/>
                </a:lnTo>
                <a:lnTo>
                  <a:pt x="7129598" y="63500"/>
                </a:lnTo>
                <a:lnTo>
                  <a:pt x="7386950" y="63500"/>
                </a:lnTo>
                <a:lnTo>
                  <a:pt x="7337415" y="76200"/>
                </a:lnTo>
                <a:lnTo>
                  <a:pt x="7311507" y="88900"/>
                </a:lnTo>
                <a:lnTo>
                  <a:pt x="7111972" y="381000"/>
                </a:lnTo>
                <a:lnTo>
                  <a:pt x="7142864" y="393700"/>
                </a:lnTo>
                <a:close/>
              </a:path>
              <a:path w="18288000" h="10248900">
                <a:moveTo>
                  <a:pt x="7397677" y="393700"/>
                </a:moveTo>
                <a:lnTo>
                  <a:pt x="7236992" y="393700"/>
                </a:lnTo>
                <a:lnTo>
                  <a:pt x="7266298" y="381000"/>
                </a:lnTo>
                <a:lnTo>
                  <a:pt x="7465876" y="88900"/>
                </a:lnTo>
                <a:lnTo>
                  <a:pt x="7437357" y="76200"/>
                </a:lnTo>
                <a:lnTo>
                  <a:pt x="7386950" y="63500"/>
                </a:lnTo>
                <a:lnTo>
                  <a:pt x="7644325" y="63500"/>
                </a:lnTo>
                <a:lnTo>
                  <a:pt x="7594784" y="76200"/>
                </a:lnTo>
                <a:lnTo>
                  <a:pt x="7568875" y="88900"/>
                </a:lnTo>
                <a:lnTo>
                  <a:pt x="7369428" y="381000"/>
                </a:lnTo>
                <a:lnTo>
                  <a:pt x="7397677" y="393700"/>
                </a:lnTo>
                <a:close/>
              </a:path>
              <a:path w="18288000" h="10248900">
                <a:moveTo>
                  <a:pt x="7655002" y="393700"/>
                </a:moveTo>
                <a:lnTo>
                  <a:pt x="7498267" y="393700"/>
                </a:lnTo>
                <a:lnTo>
                  <a:pt x="7523710" y="381000"/>
                </a:lnTo>
                <a:lnTo>
                  <a:pt x="7723288" y="88900"/>
                </a:lnTo>
                <a:lnTo>
                  <a:pt x="7694744" y="76200"/>
                </a:lnTo>
                <a:lnTo>
                  <a:pt x="7644325" y="63500"/>
                </a:lnTo>
                <a:lnTo>
                  <a:pt x="7901790" y="63500"/>
                </a:lnTo>
                <a:lnTo>
                  <a:pt x="7852274" y="76200"/>
                </a:lnTo>
                <a:lnTo>
                  <a:pt x="7826374" y="88900"/>
                </a:lnTo>
                <a:lnTo>
                  <a:pt x="7626752" y="381000"/>
                </a:lnTo>
                <a:lnTo>
                  <a:pt x="7655002" y="393700"/>
                </a:lnTo>
                <a:close/>
              </a:path>
              <a:path w="18288000" h="10248900">
                <a:moveTo>
                  <a:pt x="7915050" y="393700"/>
                </a:moveTo>
                <a:lnTo>
                  <a:pt x="7755610" y="393700"/>
                </a:lnTo>
                <a:lnTo>
                  <a:pt x="7781078" y="381000"/>
                </a:lnTo>
                <a:lnTo>
                  <a:pt x="7980656" y="88900"/>
                </a:lnTo>
                <a:lnTo>
                  <a:pt x="7952169" y="76200"/>
                </a:lnTo>
                <a:lnTo>
                  <a:pt x="7901790" y="63500"/>
                </a:lnTo>
                <a:lnTo>
                  <a:pt x="8159120" y="63500"/>
                </a:lnTo>
                <a:lnTo>
                  <a:pt x="8109570" y="76200"/>
                </a:lnTo>
                <a:lnTo>
                  <a:pt x="8083655" y="88900"/>
                </a:lnTo>
                <a:lnTo>
                  <a:pt x="7884164" y="381000"/>
                </a:lnTo>
                <a:lnTo>
                  <a:pt x="7915050" y="393700"/>
                </a:lnTo>
                <a:close/>
              </a:path>
              <a:path w="18288000" h="10248900">
                <a:moveTo>
                  <a:pt x="8169819" y="393700"/>
                </a:moveTo>
                <a:lnTo>
                  <a:pt x="8009166" y="393700"/>
                </a:lnTo>
                <a:lnTo>
                  <a:pt x="8038490" y="381000"/>
                </a:lnTo>
                <a:lnTo>
                  <a:pt x="8238068" y="88900"/>
                </a:lnTo>
                <a:lnTo>
                  <a:pt x="8209542" y="76200"/>
                </a:lnTo>
                <a:lnTo>
                  <a:pt x="8159120" y="63500"/>
                </a:lnTo>
                <a:lnTo>
                  <a:pt x="8416510" y="63500"/>
                </a:lnTo>
                <a:lnTo>
                  <a:pt x="8366975" y="76200"/>
                </a:lnTo>
                <a:lnTo>
                  <a:pt x="8341067" y="88900"/>
                </a:lnTo>
                <a:lnTo>
                  <a:pt x="8141575" y="381000"/>
                </a:lnTo>
                <a:lnTo>
                  <a:pt x="8169819" y="393700"/>
                </a:lnTo>
                <a:close/>
              </a:path>
              <a:path w="18288000" h="10248900">
                <a:moveTo>
                  <a:pt x="8427176" y="393700"/>
                </a:moveTo>
                <a:lnTo>
                  <a:pt x="8270397" y="393700"/>
                </a:lnTo>
                <a:lnTo>
                  <a:pt x="8295858" y="381000"/>
                </a:lnTo>
                <a:lnTo>
                  <a:pt x="8495436" y="88900"/>
                </a:lnTo>
                <a:lnTo>
                  <a:pt x="8466917" y="76200"/>
                </a:lnTo>
                <a:lnTo>
                  <a:pt x="8416510" y="63500"/>
                </a:lnTo>
                <a:lnTo>
                  <a:pt x="8673944" y="63500"/>
                </a:lnTo>
                <a:lnTo>
                  <a:pt x="8624423" y="76200"/>
                </a:lnTo>
                <a:lnTo>
                  <a:pt x="8598522" y="88900"/>
                </a:lnTo>
                <a:lnTo>
                  <a:pt x="8398944" y="381000"/>
                </a:lnTo>
                <a:lnTo>
                  <a:pt x="8427176" y="393700"/>
                </a:lnTo>
                <a:close/>
              </a:path>
              <a:path w="18288000" h="10248900">
                <a:moveTo>
                  <a:pt x="8687241" y="393700"/>
                </a:moveTo>
                <a:lnTo>
                  <a:pt x="8527796" y="393700"/>
                </a:lnTo>
                <a:lnTo>
                  <a:pt x="8553270" y="381000"/>
                </a:lnTo>
                <a:lnTo>
                  <a:pt x="8752848" y="88900"/>
                </a:lnTo>
                <a:lnTo>
                  <a:pt x="8724335" y="76200"/>
                </a:lnTo>
                <a:lnTo>
                  <a:pt x="8673944" y="63500"/>
                </a:lnTo>
                <a:lnTo>
                  <a:pt x="8931290" y="63500"/>
                </a:lnTo>
                <a:lnTo>
                  <a:pt x="8881755" y="76200"/>
                </a:lnTo>
                <a:lnTo>
                  <a:pt x="8855847" y="88900"/>
                </a:lnTo>
                <a:lnTo>
                  <a:pt x="8656356" y="381000"/>
                </a:lnTo>
                <a:lnTo>
                  <a:pt x="8687241" y="393700"/>
                </a:lnTo>
                <a:close/>
              </a:path>
              <a:path w="18288000" h="10248900">
                <a:moveTo>
                  <a:pt x="8941974" y="393700"/>
                </a:moveTo>
                <a:lnTo>
                  <a:pt x="8781339" y="393700"/>
                </a:lnTo>
                <a:lnTo>
                  <a:pt x="8810638" y="381000"/>
                </a:lnTo>
                <a:lnTo>
                  <a:pt x="9010216" y="88900"/>
                </a:lnTo>
                <a:lnTo>
                  <a:pt x="8981697" y="76200"/>
                </a:lnTo>
                <a:lnTo>
                  <a:pt x="8931290" y="63500"/>
                </a:lnTo>
                <a:lnTo>
                  <a:pt x="9188702" y="63500"/>
                </a:lnTo>
                <a:lnTo>
                  <a:pt x="9139166" y="76200"/>
                </a:lnTo>
                <a:lnTo>
                  <a:pt x="9113258" y="88900"/>
                </a:lnTo>
                <a:lnTo>
                  <a:pt x="8913724" y="381000"/>
                </a:lnTo>
                <a:lnTo>
                  <a:pt x="8941974" y="393700"/>
                </a:lnTo>
                <a:close/>
              </a:path>
              <a:path w="18288000" h="10248900">
                <a:moveTo>
                  <a:pt x="9199361" y="393700"/>
                </a:moveTo>
                <a:lnTo>
                  <a:pt x="9042582" y="393700"/>
                </a:lnTo>
                <a:lnTo>
                  <a:pt x="9068049" y="381000"/>
                </a:lnTo>
                <a:lnTo>
                  <a:pt x="9267627" y="88900"/>
                </a:lnTo>
                <a:lnTo>
                  <a:pt x="9239108" y="76200"/>
                </a:lnTo>
                <a:lnTo>
                  <a:pt x="9188702" y="63500"/>
                </a:lnTo>
                <a:lnTo>
                  <a:pt x="9446131" y="63500"/>
                </a:lnTo>
                <a:lnTo>
                  <a:pt x="9396614" y="76200"/>
                </a:lnTo>
                <a:lnTo>
                  <a:pt x="9370714" y="88900"/>
                </a:lnTo>
                <a:lnTo>
                  <a:pt x="9171136" y="381000"/>
                </a:lnTo>
                <a:lnTo>
                  <a:pt x="9199361" y="393700"/>
                </a:lnTo>
                <a:close/>
              </a:path>
              <a:path w="18288000" h="10248900">
                <a:moveTo>
                  <a:pt x="9459397" y="393700"/>
                </a:moveTo>
                <a:lnTo>
                  <a:pt x="9299951" y="393700"/>
                </a:lnTo>
                <a:lnTo>
                  <a:pt x="9325418" y="381000"/>
                </a:lnTo>
                <a:lnTo>
                  <a:pt x="9524996" y="88900"/>
                </a:lnTo>
                <a:lnTo>
                  <a:pt x="9496509" y="76200"/>
                </a:lnTo>
                <a:lnTo>
                  <a:pt x="9446131" y="63500"/>
                </a:lnTo>
                <a:lnTo>
                  <a:pt x="9703483" y="63500"/>
                </a:lnTo>
                <a:lnTo>
                  <a:pt x="9653947" y="76200"/>
                </a:lnTo>
                <a:lnTo>
                  <a:pt x="9628039" y="88900"/>
                </a:lnTo>
                <a:lnTo>
                  <a:pt x="9428505" y="381000"/>
                </a:lnTo>
                <a:lnTo>
                  <a:pt x="9459397" y="393700"/>
                </a:lnTo>
                <a:close/>
              </a:path>
              <a:path w="18288000" h="10248900">
                <a:moveTo>
                  <a:pt x="9714210" y="393700"/>
                </a:moveTo>
                <a:lnTo>
                  <a:pt x="9553525" y="393700"/>
                </a:lnTo>
                <a:lnTo>
                  <a:pt x="9582831" y="381000"/>
                </a:lnTo>
                <a:lnTo>
                  <a:pt x="9782408" y="88900"/>
                </a:lnTo>
                <a:lnTo>
                  <a:pt x="9753889" y="76200"/>
                </a:lnTo>
                <a:lnTo>
                  <a:pt x="9703483" y="63500"/>
                </a:lnTo>
                <a:lnTo>
                  <a:pt x="9960895" y="63500"/>
                </a:lnTo>
                <a:lnTo>
                  <a:pt x="9911359" y="76200"/>
                </a:lnTo>
                <a:lnTo>
                  <a:pt x="9885451" y="88900"/>
                </a:lnTo>
                <a:lnTo>
                  <a:pt x="9685961" y="381000"/>
                </a:lnTo>
                <a:lnTo>
                  <a:pt x="9714210" y="393700"/>
                </a:lnTo>
                <a:close/>
              </a:path>
              <a:path w="18288000" h="10248900">
                <a:moveTo>
                  <a:pt x="9971534" y="393700"/>
                </a:moveTo>
                <a:lnTo>
                  <a:pt x="9814800" y="393700"/>
                </a:lnTo>
                <a:lnTo>
                  <a:pt x="9840243" y="381000"/>
                </a:lnTo>
                <a:lnTo>
                  <a:pt x="10039821" y="88900"/>
                </a:lnTo>
                <a:lnTo>
                  <a:pt x="10011301" y="76200"/>
                </a:lnTo>
                <a:lnTo>
                  <a:pt x="9960895" y="63500"/>
                </a:lnTo>
                <a:lnTo>
                  <a:pt x="10218322" y="63500"/>
                </a:lnTo>
                <a:lnTo>
                  <a:pt x="10168806" y="76200"/>
                </a:lnTo>
                <a:lnTo>
                  <a:pt x="10142906" y="88900"/>
                </a:lnTo>
                <a:lnTo>
                  <a:pt x="9943284" y="381000"/>
                </a:lnTo>
                <a:lnTo>
                  <a:pt x="9971534" y="393700"/>
                </a:lnTo>
                <a:close/>
              </a:path>
              <a:path w="18288000" h="10248900">
                <a:moveTo>
                  <a:pt x="10231582" y="393700"/>
                </a:moveTo>
                <a:lnTo>
                  <a:pt x="10072142" y="393700"/>
                </a:lnTo>
                <a:lnTo>
                  <a:pt x="10097610" y="381000"/>
                </a:lnTo>
                <a:lnTo>
                  <a:pt x="10297188" y="88900"/>
                </a:lnTo>
                <a:lnTo>
                  <a:pt x="10268701" y="76200"/>
                </a:lnTo>
                <a:lnTo>
                  <a:pt x="10218322" y="63500"/>
                </a:lnTo>
                <a:lnTo>
                  <a:pt x="10475675" y="63500"/>
                </a:lnTo>
                <a:lnTo>
                  <a:pt x="10426139" y="76200"/>
                </a:lnTo>
                <a:lnTo>
                  <a:pt x="10400230" y="88900"/>
                </a:lnTo>
                <a:lnTo>
                  <a:pt x="10200696" y="381000"/>
                </a:lnTo>
                <a:lnTo>
                  <a:pt x="10231582" y="393700"/>
                </a:lnTo>
                <a:close/>
              </a:path>
              <a:path w="18288000" h="10248900">
                <a:moveTo>
                  <a:pt x="10486395" y="393700"/>
                </a:moveTo>
                <a:lnTo>
                  <a:pt x="10325698" y="393700"/>
                </a:lnTo>
                <a:lnTo>
                  <a:pt x="10355022" y="381000"/>
                </a:lnTo>
                <a:lnTo>
                  <a:pt x="10554600" y="88900"/>
                </a:lnTo>
                <a:lnTo>
                  <a:pt x="10526081" y="76200"/>
                </a:lnTo>
                <a:lnTo>
                  <a:pt x="10475675" y="63500"/>
                </a:lnTo>
                <a:lnTo>
                  <a:pt x="10733065" y="63500"/>
                </a:lnTo>
                <a:lnTo>
                  <a:pt x="10683514" y="76200"/>
                </a:lnTo>
                <a:lnTo>
                  <a:pt x="10657599" y="88900"/>
                </a:lnTo>
                <a:lnTo>
                  <a:pt x="10458151" y="381000"/>
                </a:lnTo>
                <a:lnTo>
                  <a:pt x="10486395" y="393700"/>
                </a:lnTo>
                <a:close/>
              </a:path>
              <a:path w="18288000" h="10248900">
                <a:moveTo>
                  <a:pt x="10743708" y="393700"/>
                </a:moveTo>
                <a:lnTo>
                  <a:pt x="10586972" y="393700"/>
                </a:lnTo>
                <a:lnTo>
                  <a:pt x="10612433" y="381000"/>
                </a:lnTo>
                <a:lnTo>
                  <a:pt x="10812011" y="88900"/>
                </a:lnTo>
                <a:lnTo>
                  <a:pt x="10783486" y="76200"/>
                </a:lnTo>
                <a:lnTo>
                  <a:pt x="10733065" y="63500"/>
                </a:lnTo>
                <a:lnTo>
                  <a:pt x="10990514" y="63500"/>
                </a:lnTo>
                <a:lnTo>
                  <a:pt x="10940998" y="76200"/>
                </a:lnTo>
                <a:lnTo>
                  <a:pt x="10915098" y="88900"/>
                </a:lnTo>
                <a:lnTo>
                  <a:pt x="10715476" y="381000"/>
                </a:lnTo>
                <a:lnTo>
                  <a:pt x="10743708" y="393700"/>
                </a:lnTo>
                <a:close/>
              </a:path>
              <a:path w="18288000" h="10248900">
                <a:moveTo>
                  <a:pt x="11003816" y="393700"/>
                </a:moveTo>
                <a:lnTo>
                  <a:pt x="10844328" y="393700"/>
                </a:lnTo>
                <a:lnTo>
                  <a:pt x="10869802" y="381000"/>
                </a:lnTo>
                <a:lnTo>
                  <a:pt x="11069380" y="88900"/>
                </a:lnTo>
                <a:lnTo>
                  <a:pt x="11040893" y="76200"/>
                </a:lnTo>
                <a:lnTo>
                  <a:pt x="10990514" y="63500"/>
                </a:lnTo>
                <a:lnTo>
                  <a:pt x="11247828" y="63500"/>
                </a:lnTo>
                <a:lnTo>
                  <a:pt x="11198288" y="76200"/>
                </a:lnTo>
                <a:lnTo>
                  <a:pt x="11172379" y="88900"/>
                </a:lnTo>
                <a:lnTo>
                  <a:pt x="10972931" y="381000"/>
                </a:lnTo>
                <a:lnTo>
                  <a:pt x="11003816" y="393700"/>
                </a:lnTo>
                <a:close/>
              </a:path>
              <a:path w="18288000" h="10248900">
                <a:moveTo>
                  <a:pt x="11258525" y="393700"/>
                </a:moveTo>
                <a:lnTo>
                  <a:pt x="11097914" y="393700"/>
                </a:lnTo>
                <a:lnTo>
                  <a:pt x="11127213" y="381000"/>
                </a:lnTo>
                <a:lnTo>
                  <a:pt x="11326791" y="88900"/>
                </a:lnTo>
                <a:lnTo>
                  <a:pt x="11298247" y="76200"/>
                </a:lnTo>
                <a:lnTo>
                  <a:pt x="11247828" y="63500"/>
                </a:lnTo>
                <a:lnTo>
                  <a:pt x="11505235" y="63500"/>
                </a:lnTo>
                <a:lnTo>
                  <a:pt x="11455699" y="76200"/>
                </a:lnTo>
                <a:lnTo>
                  <a:pt x="11429791" y="88900"/>
                </a:lnTo>
                <a:lnTo>
                  <a:pt x="11230257" y="381000"/>
                </a:lnTo>
                <a:lnTo>
                  <a:pt x="11258525" y="393700"/>
                </a:lnTo>
                <a:close/>
              </a:path>
              <a:path w="18288000" h="10248900">
                <a:moveTo>
                  <a:pt x="11515936" y="393700"/>
                </a:moveTo>
                <a:lnTo>
                  <a:pt x="11359121" y="393700"/>
                </a:lnTo>
                <a:lnTo>
                  <a:pt x="11384583" y="381000"/>
                </a:lnTo>
                <a:lnTo>
                  <a:pt x="11584161" y="88900"/>
                </a:lnTo>
                <a:lnTo>
                  <a:pt x="11555641" y="76200"/>
                </a:lnTo>
                <a:lnTo>
                  <a:pt x="11505235" y="63500"/>
                </a:lnTo>
                <a:lnTo>
                  <a:pt x="11762668" y="63500"/>
                </a:lnTo>
                <a:lnTo>
                  <a:pt x="11713147" y="76200"/>
                </a:lnTo>
                <a:lnTo>
                  <a:pt x="11687246" y="88900"/>
                </a:lnTo>
                <a:lnTo>
                  <a:pt x="11487711" y="381000"/>
                </a:lnTo>
                <a:lnTo>
                  <a:pt x="11515936" y="393700"/>
                </a:lnTo>
                <a:close/>
              </a:path>
              <a:path w="18288000" h="10248900">
                <a:moveTo>
                  <a:pt x="11775947" y="393700"/>
                </a:moveTo>
                <a:lnTo>
                  <a:pt x="11616526" y="393700"/>
                </a:lnTo>
                <a:lnTo>
                  <a:pt x="11641994" y="381000"/>
                </a:lnTo>
                <a:lnTo>
                  <a:pt x="11841572" y="88900"/>
                </a:lnTo>
                <a:lnTo>
                  <a:pt x="11813059" y="76200"/>
                </a:lnTo>
                <a:lnTo>
                  <a:pt x="11762668" y="63500"/>
                </a:lnTo>
                <a:lnTo>
                  <a:pt x="12020015" y="63500"/>
                </a:lnTo>
                <a:lnTo>
                  <a:pt x="11970479" y="76200"/>
                </a:lnTo>
                <a:lnTo>
                  <a:pt x="11944570" y="88900"/>
                </a:lnTo>
                <a:lnTo>
                  <a:pt x="11745080" y="381000"/>
                </a:lnTo>
                <a:lnTo>
                  <a:pt x="11775947" y="393700"/>
                </a:lnTo>
                <a:close/>
              </a:path>
              <a:path w="18288000" h="10248900">
                <a:moveTo>
                  <a:pt x="12030699" y="393700"/>
                </a:moveTo>
                <a:lnTo>
                  <a:pt x="11870057" y="393700"/>
                </a:lnTo>
                <a:lnTo>
                  <a:pt x="11899362" y="381000"/>
                </a:lnTo>
                <a:lnTo>
                  <a:pt x="12098940" y="88900"/>
                </a:lnTo>
                <a:lnTo>
                  <a:pt x="12070421" y="76200"/>
                </a:lnTo>
                <a:lnTo>
                  <a:pt x="12020015" y="63500"/>
                </a:lnTo>
                <a:lnTo>
                  <a:pt x="12277411" y="63500"/>
                </a:lnTo>
                <a:lnTo>
                  <a:pt x="12227885" y="76200"/>
                </a:lnTo>
                <a:lnTo>
                  <a:pt x="12201983" y="88900"/>
                </a:lnTo>
                <a:lnTo>
                  <a:pt x="12002449" y="381000"/>
                </a:lnTo>
                <a:lnTo>
                  <a:pt x="12030699" y="393700"/>
                </a:lnTo>
                <a:close/>
              </a:path>
              <a:path w="18288000" h="10248900">
                <a:moveTo>
                  <a:pt x="12288085" y="393700"/>
                </a:moveTo>
                <a:lnTo>
                  <a:pt x="12131307" y="393700"/>
                </a:lnTo>
                <a:lnTo>
                  <a:pt x="12156774" y="381000"/>
                </a:lnTo>
                <a:lnTo>
                  <a:pt x="12356352" y="88900"/>
                </a:lnTo>
                <a:lnTo>
                  <a:pt x="12327815" y="76200"/>
                </a:lnTo>
                <a:lnTo>
                  <a:pt x="12277411" y="63500"/>
                </a:lnTo>
                <a:lnTo>
                  <a:pt x="12534854" y="63500"/>
                </a:lnTo>
                <a:lnTo>
                  <a:pt x="12485338" y="76200"/>
                </a:lnTo>
                <a:lnTo>
                  <a:pt x="12459438" y="88900"/>
                </a:lnTo>
                <a:lnTo>
                  <a:pt x="12259860" y="381000"/>
                </a:lnTo>
                <a:lnTo>
                  <a:pt x="12288085" y="393700"/>
                </a:lnTo>
                <a:close/>
              </a:path>
              <a:path w="18288000" h="10248900">
                <a:moveTo>
                  <a:pt x="12548120" y="393700"/>
                </a:moveTo>
                <a:lnTo>
                  <a:pt x="12388675" y="393700"/>
                </a:lnTo>
                <a:lnTo>
                  <a:pt x="12414142" y="381000"/>
                </a:lnTo>
                <a:lnTo>
                  <a:pt x="12613720" y="88900"/>
                </a:lnTo>
                <a:lnTo>
                  <a:pt x="12585233" y="76200"/>
                </a:lnTo>
                <a:lnTo>
                  <a:pt x="12534854" y="63500"/>
                </a:lnTo>
                <a:lnTo>
                  <a:pt x="12792206" y="63500"/>
                </a:lnTo>
                <a:lnTo>
                  <a:pt x="12742671" y="76200"/>
                </a:lnTo>
                <a:lnTo>
                  <a:pt x="12716763" y="88900"/>
                </a:lnTo>
                <a:lnTo>
                  <a:pt x="12517228" y="381000"/>
                </a:lnTo>
                <a:lnTo>
                  <a:pt x="12548120" y="393700"/>
                </a:lnTo>
                <a:close/>
              </a:path>
              <a:path w="18288000" h="10248900">
                <a:moveTo>
                  <a:pt x="12802884" y="393700"/>
                </a:moveTo>
                <a:lnTo>
                  <a:pt x="12642249" y="393700"/>
                </a:lnTo>
                <a:lnTo>
                  <a:pt x="12671554" y="381000"/>
                </a:lnTo>
                <a:lnTo>
                  <a:pt x="12871132" y="88900"/>
                </a:lnTo>
                <a:lnTo>
                  <a:pt x="12842613" y="76200"/>
                </a:lnTo>
                <a:lnTo>
                  <a:pt x="12792206" y="63500"/>
                </a:lnTo>
                <a:lnTo>
                  <a:pt x="13049592" y="63500"/>
                </a:lnTo>
                <a:lnTo>
                  <a:pt x="13000045" y="76200"/>
                </a:lnTo>
                <a:lnTo>
                  <a:pt x="12974131" y="88900"/>
                </a:lnTo>
                <a:lnTo>
                  <a:pt x="12774641" y="381000"/>
                </a:lnTo>
                <a:lnTo>
                  <a:pt x="12802884" y="393700"/>
                </a:lnTo>
                <a:close/>
              </a:path>
              <a:path w="18288000" h="10248900">
                <a:moveTo>
                  <a:pt x="13060258" y="393700"/>
                </a:moveTo>
                <a:lnTo>
                  <a:pt x="12903462" y="393700"/>
                </a:lnTo>
                <a:lnTo>
                  <a:pt x="12928923" y="381000"/>
                </a:lnTo>
                <a:lnTo>
                  <a:pt x="13128501" y="88900"/>
                </a:lnTo>
                <a:lnTo>
                  <a:pt x="13100000" y="76200"/>
                </a:lnTo>
                <a:lnTo>
                  <a:pt x="13049592" y="63500"/>
                </a:lnTo>
                <a:lnTo>
                  <a:pt x="13307024" y="63500"/>
                </a:lnTo>
                <a:lnTo>
                  <a:pt x="13257493" y="76200"/>
                </a:lnTo>
                <a:lnTo>
                  <a:pt x="13231586" y="88900"/>
                </a:lnTo>
                <a:lnTo>
                  <a:pt x="13032008" y="381000"/>
                </a:lnTo>
                <a:lnTo>
                  <a:pt x="13060258" y="393700"/>
                </a:lnTo>
                <a:close/>
              </a:path>
              <a:path w="18288000" h="10248900">
                <a:moveTo>
                  <a:pt x="13320306" y="393700"/>
                </a:moveTo>
                <a:lnTo>
                  <a:pt x="13160866" y="393700"/>
                </a:lnTo>
                <a:lnTo>
                  <a:pt x="13186334" y="381000"/>
                </a:lnTo>
                <a:lnTo>
                  <a:pt x="13385912" y="88900"/>
                </a:lnTo>
                <a:lnTo>
                  <a:pt x="13357418" y="76200"/>
                </a:lnTo>
                <a:lnTo>
                  <a:pt x="13307024" y="63500"/>
                </a:lnTo>
                <a:lnTo>
                  <a:pt x="13564398" y="63500"/>
                </a:lnTo>
                <a:lnTo>
                  <a:pt x="13514862" y="76200"/>
                </a:lnTo>
                <a:lnTo>
                  <a:pt x="13488954" y="88900"/>
                </a:lnTo>
                <a:lnTo>
                  <a:pt x="13289420" y="381000"/>
                </a:lnTo>
                <a:lnTo>
                  <a:pt x="13320306" y="393700"/>
                </a:lnTo>
                <a:close/>
              </a:path>
              <a:path w="18288000" h="10248900">
                <a:moveTo>
                  <a:pt x="13575076" y="393700"/>
                </a:moveTo>
                <a:lnTo>
                  <a:pt x="13414422" y="393700"/>
                </a:lnTo>
                <a:lnTo>
                  <a:pt x="13443746" y="381000"/>
                </a:lnTo>
                <a:lnTo>
                  <a:pt x="13643324" y="88900"/>
                </a:lnTo>
                <a:lnTo>
                  <a:pt x="13614805" y="76200"/>
                </a:lnTo>
                <a:lnTo>
                  <a:pt x="13564398" y="63500"/>
                </a:lnTo>
                <a:lnTo>
                  <a:pt x="13821767" y="63500"/>
                </a:lnTo>
                <a:lnTo>
                  <a:pt x="13772231" y="76200"/>
                </a:lnTo>
                <a:lnTo>
                  <a:pt x="13746323" y="88900"/>
                </a:lnTo>
                <a:lnTo>
                  <a:pt x="13546833" y="381000"/>
                </a:lnTo>
                <a:lnTo>
                  <a:pt x="13575076" y="393700"/>
                </a:lnTo>
                <a:close/>
              </a:path>
              <a:path w="18288000" h="10248900">
                <a:moveTo>
                  <a:pt x="13832432" y="393700"/>
                </a:moveTo>
                <a:lnTo>
                  <a:pt x="13675654" y="393700"/>
                </a:lnTo>
                <a:lnTo>
                  <a:pt x="13701115" y="381000"/>
                </a:lnTo>
                <a:lnTo>
                  <a:pt x="13900692" y="88900"/>
                </a:lnTo>
                <a:lnTo>
                  <a:pt x="13872173" y="76200"/>
                </a:lnTo>
                <a:lnTo>
                  <a:pt x="13821767" y="63500"/>
                </a:lnTo>
                <a:lnTo>
                  <a:pt x="14079200" y="63500"/>
                </a:lnTo>
                <a:lnTo>
                  <a:pt x="14029679" y="76200"/>
                </a:lnTo>
                <a:lnTo>
                  <a:pt x="14003778" y="88900"/>
                </a:lnTo>
                <a:lnTo>
                  <a:pt x="13804200" y="381000"/>
                </a:lnTo>
                <a:lnTo>
                  <a:pt x="13832432" y="393700"/>
                </a:lnTo>
                <a:close/>
              </a:path>
              <a:path w="18288000" h="10248900">
                <a:moveTo>
                  <a:pt x="14092521" y="393700"/>
                </a:moveTo>
                <a:lnTo>
                  <a:pt x="13933052" y="393700"/>
                </a:lnTo>
                <a:lnTo>
                  <a:pt x="13958526" y="381000"/>
                </a:lnTo>
                <a:lnTo>
                  <a:pt x="14158104" y="88900"/>
                </a:lnTo>
                <a:lnTo>
                  <a:pt x="14129591" y="76200"/>
                </a:lnTo>
                <a:lnTo>
                  <a:pt x="14079200" y="63500"/>
                </a:lnTo>
                <a:lnTo>
                  <a:pt x="14336552" y="63500"/>
                </a:lnTo>
                <a:lnTo>
                  <a:pt x="14287011" y="76200"/>
                </a:lnTo>
                <a:lnTo>
                  <a:pt x="14261103" y="88900"/>
                </a:lnTo>
                <a:lnTo>
                  <a:pt x="14061654" y="381000"/>
                </a:lnTo>
                <a:lnTo>
                  <a:pt x="14092521" y="393700"/>
                </a:lnTo>
                <a:close/>
              </a:path>
              <a:path w="18288000" h="10248900">
                <a:moveTo>
                  <a:pt x="14347231" y="393700"/>
                </a:moveTo>
                <a:lnTo>
                  <a:pt x="14186632" y="393700"/>
                </a:lnTo>
                <a:lnTo>
                  <a:pt x="14215936" y="381000"/>
                </a:lnTo>
                <a:lnTo>
                  <a:pt x="14415514" y="88900"/>
                </a:lnTo>
                <a:lnTo>
                  <a:pt x="14386971" y="76200"/>
                </a:lnTo>
                <a:lnTo>
                  <a:pt x="14336552" y="63500"/>
                </a:lnTo>
                <a:lnTo>
                  <a:pt x="14593959" y="63500"/>
                </a:lnTo>
                <a:lnTo>
                  <a:pt x="14544423" y="76200"/>
                </a:lnTo>
                <a:lnTo>
                  <a:pt x="14518515" y="88900"/>
                </a:lnTo>
                <a:lnTo>
                  <a:pt x="14318981" y="381000"/>
                </a:lnTo>
                <a:lnTo>
                  <a:pt x="14347231" y="393700"/>
                </a:lnTo>
                <a:close/>
              </a:path>
              <a:path w="18288000" h="10248900">
                <a:moveTo>
                  <a:pt x="14604660" y="393700"/>
                </a:moveTo>
                <a:lnTo>
                  <a:pt x="14447839" y="393700"/>
                </a:lnTo>
                <a:lnTo>
                  <a:pt x="14473306" y="381000"/>
                </a:lnTo>
                <a:lnTo>
                  <a:pt x="14672885" y="88900"/>
                </a:lnTo>
                <a:lnTo>
                  <a:pt x="14644365" y="76200"/>
                </a:lnTo>
                <a:lnTo>
                  <a:pt x="14593959" y="63500"/>
                </a:lnTo>
                <a:lnTo>
                  <a:pt x="14851392" y="63500"/>
                </a:lnTo>
                <a:lnTo>
                  <a:pt x="14801871" y="76200"/>
                </a:lnTo>
                <a:lnTo>
                  <a:pt x="14775969" y="88900"/>
                </a:lnTo>
                <a:lnTo>
                  <a:pt x="14576435" y="381000"/>
                </a:lnTo>
                <a:lnTo>
                  <a:pt x="14604660" y="393700"/>
                </a:lnTo>
                <a:close/>
              </a:path>
              <a:path w="18288000" h="10248900">
                <a:moveTo>
                  <a:pt x="14864652" y="393700"/>
                </a:moveTo>
                <a:lnTo>
                  <a:pt x="14705250" y="393700"/>
                </a:lnTo>
                <a:lnTo>
                  <a:pt x="14730717" y="381000"/>
                </a:lnTo>
                <a:lnTo>
                  <a:pt x="14930295" y="88900"/>
                </a:lnTo>
                <a:lnTo>
                  <a:pt x="14901783" y="76200"/>
                </a:lnTo>
                <a:lnTo>
                  <a:pt x="14851392" y="63500"/>
                </a:lnTo>
                <a:lnTo>
                  <a:pt x="15108738" y="63500"/>
                </a:lnTo>
                <a:lnTo>
                  <a:pt x="15059202" y="76200"/>
                </a:lnTo>
                <a:lnTo>
                  <a:pt x="15033294" y="88900"/>
                </a:lnTo>
                <a:lnTo>
                  <a:pt x="14833760" y="381000"/>
                </a:lnTo>
                <a:lnTo>
                  <a:pt x="14864652" y="393700"/>
                </a:lnTo>
                <a:close/>
              </a:path>
              <a:path w="18288000" h="10248900">
                <a:moveTo>
                  <a:pt x="15119466" y="393700"/>
                </a:moveTo>
                <a:lnTo>
                  <a:pt x="14958780" y="393700"/>
                </a:lnTo>
                <a:lnTo>
                  <a:pt x="14988086" y="381000"/>
                </a:lnTo>
                <a:lnTo>
                  <a:pt x="15187664" y="88900"/>
                </a:lnTo>
                <a:lnTo>
                  <a:pt x="15159145" y="76200"/>
                </a:lnTo>
                <a:lnTo>
                  <a:pt x="15108738" y="63500"/>
                </a:lnTo>
                <a:lnTo>
                  <a:pt x="15366151" y="63500"/>
                </a:lnTo>
                <a:lnTo>
                  <a:pt x="15316615" y="76200"/>
                </a:lnTo>
                <a:lnTo>
                  <a:pt x="15290707" y="88900"/>
                </a:lnTo>
                <a:lnTo>
                  <a:pt x="15091216" y="381000"/>
                </a:lnTo>
                <a:lnTo>
                  <a:pt x="15119466" y="393700"/>
                </a:lnTo>
                <a:close/>
              </a:path>
              <a:path w="18288000" h="10248900">
                <a:moveTo>
                  <a:pt x="15376790" y="393700"/>
                </a:moveTo>
                <a:lnTo>
                  <a:pt x="15220056" y="393700"/>
                </a:lnTo>
                <a:lnTo>
                  <a:pt x="15245498" y="381000"/>
                </a:lnTo>
                <a:lnTo>
                  <a:pt x="15445076" y="88900"/>
                </a:lnTo>
                <a:lnTo>
                  <a:pt x="15416557" y="76200"/>
                </a:lnTo>
                <a:lnTo>
                  <a:pt x="15366151" y="63500"/>
                </a:lnTo>
                <a:lnTo>
                  <a:pt x="15623578" y="63500"/>
                </a:lnTo>
                <a:lnTo>
                  <a:pt x="15574062" y="76200"/>
                </a:lnTo>
                <a:lnTo>
                  <a:pt x="15548161" y="88900"/>
                </a:lnTo>
                <a:lnTo>
                  <a:pt x="15348540" y="381000"/>
                </a:lnTo>
                <a:lnTo>
                  <a:pt x="15376790" y="393700"/>
                </a:lnTo>
                <a:close/>
              </a:path>
              <a:path w="18288000" h="10248900">
                <a:moveTo>
                  <a:pt x="15636838" y="393700"/>
                </a:moveTo>
                <a:lnTo>
                  <a:pt x="15477398" y="393700"/>
                </a:lnTo>
                <a:lnTo>
                  <a:pt x="15502866" y="381000"/>
                </a:lnTo>
                <a:lnTo>
                  <a:pt x="15702444" y="88900"/>
                </a:lnTo>
                <a:lnTo>
                  <a:pt x="15673956" y="76200"/>
                </a:lnTo>
                <a:lnTo>
                  <a:pt x="15623578" y="63500"/>
                </a:lnTo>
                <a:lnTo>
                  <a:pt x="15880930" y="63500"/>
                </a:lnTo>
                <a:lnTo>
                  <a:pt x="15831394" y="76200"/>
                </a:lnTo>
                <a:lnTo>
                  <a:pt x="15805486" y="88900"/>
                </a:lnTo>
                <a:lnTo>
                  <a:pt x="15605952" y="381000"/>
                </a:lnTo>
                <a:lnTo>
                  <a:pt x="15636838" y="393700"/>
                </a:lnTo>
                <a:close/>
              </a:path>
              <a:path w="18288000" h="10248900">
                <a:moveTo>
                  <a:pt x="15891650" y="393700"/>
                </a:moveTo>
                <a:lnTo>
                  <a:pt x="15730954" y="393700"/>
                </a:lnTo>
                <a:lnTo>
                  <a:pt x="15760278" y="381000"/>
                </a:lnTo>
                <a:lnTo>
                  <a:pt x="15959856" y="88900"/>
                </a:lnTo>
                <a:lnTo>
                  <a:pt x="15931336" y="76200"/>
                </a:lnTo>
                <a:lnTo>
                  <a:pt x="15880930" y="63500"/>
                </a:lnTo>
                <a:lnTo>
                  <a:pt x="16138304" y="63500"/>
                </a:lnTo>
                <a:lnTo>
                  <a:pt x="16088764" y="76200"/>
                </a:lnTo>
                <a:lnTo>
                  <a:pt x="16062855" y="88900"/>
                </a:lnTo>
                <a:lnTo>
                  <a:pt x="15863407" y="381000"/>
                </a:lnTo>
                <a:lnTo>
                  <a:pt x="15891650" y="393700"/>
                </a:lnTo>
                <a:close/>
              </a:path>
              <a:path w="18288000" h="10248900">
                <a:moveTo>
                  <a:pt x="16148982" y="393700"/>
                </a:moveTo>
                <a:lnTo>
                  <a:pt x="15992228" y="393700"/>
                </a:lnTo>
                <a:lnTo>
                  <a:pt x="16017689" y="381000"/>
                </a:lnTo>
                <a:lnTo>
                  <a:pt x="16217267" y="88900"/>
                </a:lnTo>
                <a:lnTo>
                  <a:pt x="16188723" y="76200"/>
                </a:lnTo>
                <a:lnTo>
                  <a:pt x="16138304" y="63500"/>
                </a:lnTo>
                <a:lnTo>
                  <a:pt x="16395753" y="63500"/>
                </a:lnTo>
                <a:lnTo>
                  <a:pt x="16346248" y="76200"/>
                </a:lnTo>
                <a:lnTo>
                  <a:pt x="16320353" y="88900"/>
                </a:lnTo>
                <a:lnTo>
                  <a:pt x="16120732" y="381000"/>
                </a:lnTo>
                <a:lnTo>
                  <a:pt x="16148982" y="393700"/>
                </a:lnTo>
                <a:close/>
              </a:path>
              <a:path w="18288000" h="10248900">
                <a:moveTo>
                  <a:pt x="16409072" y="393700"/>
                </a:moveTo>
                <a:lnTo>
                  <a:pt x="16249590" y="393700"/>
                </a:lnTo>
                <a:lnTo>
                  <a:pt x="16275057" y="381000"/>
                </a:lnTo>
                <a:lnTo>
                  <a:pt x="16474635" y="88900"/>
                </a:lnTo>
                <a:lnTo>
                  <a:pt x="16446130" y="76200"/>
                </a:lnTo>
                <a:lnTo>
                  <a:pt x="16395753" y="63500"/>
                </a:lnTo>
                <a:lnTo>
                  <a:pt x="16653084" y="63500"/>
                </a:lnTo>
                <a:lnTo>
                  <a:pt x="16603543" y="76200"/>
                </a:lnTo>
                <a:lnTo>
                  <a:pt x="16577634" y="88900"/>
                </a:lnTo>
                <a:lnTo>
                  <a:pt x="16378186" y="381000"/>
                </a:lnTo>
                <a:lnTo>
                  <a:pt x="16409072" y="393700"/>
                </a:lnTo>
                <a:close/>
              </a:path>
              <a:path w="18288000" h="10248900">
                <a:moveTo>
                  <a:pt x="16663781" y="393700"/>
                </a:moveTo>
                <a:lnTo>
                  <a:pt x="16503170" y="393700"/>
                </a:lnTo>
                <a:lnTo>
                  <a:pt x="16532469" y="381000"/>
                </a:lnTo>
                <a:lnTo>
                  <a:pt x="16732046" y="88900"/>
                </a:lnTo>
                <a:lnTo>
                  <a:pt x="16703502" y="76200"/>
                </a:lnTo>
                <a:lnTo>
                  <a:pt x="16653084" y="63500"/>
                </a:lnTo>
                <a:lnTo>
                  <a:pt x="16910491" y="63500"/>
                </a:lnTo>
                <a:lnTo>
                  <a:pt x="16860955" y="76200"/>
                </a:lnTo>
                <a:lnTo>
                  <a:pt x="16835047" y="88900"/>
                </a:lnTo>
                <a:lnTo>
                  <a:pt x="16635513" y="381000"/>
                </a:lnTo>
                <a:lnTo>
                  <a:pt x="16663781" y="393700"/>
                </a:lnTo>
                <a:close/>
              </a:path>
              <a:path w="18288000" h="10248900">
                <a:moveTo>
                  <a:pt x="16921199" y="393700"/>
                </a:moveTo>
                <a:lnTo>
                  <a:pt x="16764377" y="393700"/>
                </a:lnTo>
                <a:lnTo>
                  <a:pt x="16789839" y="381000"/>
                </a:lnTo>
                <a:lnTo>
                  <a:pt x="16989416" y="88900"/>
                </a:lnTo>
                <a:lnTo>
                  <a:pt x="16960897" y="76200"/>
                </a:lnTo>
                <a:lnTo>
                  <a:pt x="16910491" y="63500"/>
                </a:lnTo>
                <a:lnTo>
                  <a:pt x="17167924" y="63500"/>
                </a:lnTo>
                <a:lnTo>
                  <a:pt x="17118403" y="76200"/>
                </a:lnTo>
                <a:lnTo>
                  <a:pt x="17092501" y="88900"/>
                </a:lnTo>
                <a:lnTo>
                  <a:pt x="16892967" y="381000"/>
                </a:lnTo>
                <a:lnTo>
                  <a:pt x="16921199" y="393700"/>
                </a:lnTo>
                <a:close/>
              </a:path>
              <a:path w="18288000" h="10248900">
                <a:moveTo>
                  <a:pt x="17181203" y="393700"/>
                </a:moveTo>
                <a:lnTo>
                  <a:pt x="17021801" y="393700"/>
                </a:lnTo>
                <a:lnTo>
                  <a:pt x="17047249" y="381000"/>
                </a:lnTo>
                <a:lnTo>
                  <a:pt x="17246827" y="88900"/>
                </a:lnTo>
                <a:lnTo>
                  <a:pt x="17218315" y="76200"/>
                </a:lnTo>
                <a:lnTo>
                  <a:pt x="17167924" y="63500"/>
                </a:lnTo>
                <a:lnTo>
                  <a:pt x="17425270" y="63500"/>
                </a:lnTo>
                <a:lnTo>
                  <a:pt x="17375734" y="76200"/>
                </a:lnTo>
                <a:lnTo>
                  <a:pt x="17349826" y="88900"/>
                </a:lnTo>
                <a:lnTo>
                  <a:pt x="17150336" y="381000"/>
                </a:lnTo>
                <a:lnTo>
                  <a:pt x="17181203" y="393700"/>
                </a:lnTo>
                <a:close/>
              </a:path>
              <a:path w="18288000" h="10248900">
                <a:moveTo>
                  <a:pt x="17435955" y="393700"/>
                </a:moveTo>
                <a:lnTo>
                  <a:pt x="17275313" y="393700"/>
                </a:lnTo>
                <a:lnTo>
                  <a:pt x="17304618" y="381000"/>
                </a:lnTo>
                <a:lnTo>
                  <a:pt x="17504196" y="88900"/>
                </a:lnTo>
                <a:lnTo>
                  <a:pt x="17475677" y="76200"/>
                </a:lnTo>
                <a:lnTo>
                  <a:pt x="17425270" y="63500"/>
                </a:lnTo>
                <a:lnTo>
                  <a:pt x="17682683" y="63500"/>
                </a:lnTo>
                <a:lnTo>
                  <a:pt x="17633147" y="76200"/>
                </a:lnTo>
                <a:lnTo>
                  <a:pt x="17607239" y="88900"/>
                </a:lnTo>
                <a:lnTo>
                  <a:pt x="17407704" y="381000"/>
                </a:lnTo>
                <a:lnTo>
                  <a:pt x="17435955" y="393700"/>
                </a:lnTo>
                <a:close/>
              </a:path>
              <a:path w="18288000" h="10248900">
                <a:moveTo>
                  <a:pt x="17693384" y="393700"/>
                </a:moveTo>
                <a:lnTo>
                  <a:pt x="17536563" y="393700"/>
                </a:lnTo>
                <a:lnTo>
                  <a:pt x="17562030" y="381000"/>
                </a:lnTo>
                <a:lnTo>
                  <a:pt x="17761608" y="88900"/>
                </a:lnTo>
                <a:lnTo>
                  <a:pt x="17733089" y="76200"/>
                </a:lnTo>
                <a:lnTo>
                  <a:pt x="17682683" y="63500"/>
                </a:lnTo>
                <a:lnTo>
                  <a:pt x="17940115" y="63500"/>
                </a:lnTo>
                <a:lnTo>
                  <a:pt x="17890594" y="76200"/>
                </a:lnTo>
                <a:lnTo>
                  <a:pt x="17864693" y="88900"/>
                </a:lnTo>
                <a:lnTo>
                  <a:pt x="17665159" y="381000"/>
                </a:lnTo>
                <a:lnTo>
                  <a:pt x="17693384" y="393700"/>
                </a:lnTo>
                <a:close/>
              </a:path>
              <a:path w="18288000" h="10248900">
                <a:moveTo>
                  <a:pt x="17953370" y="393700"/>
                </a:moveTo>
                <a:lnTo>
                  <a:pt x="17793974" y="393700"/>
                </a:lnTo>
                <a:lnTo>
                  <a:pt x="17819441" y="381000"/>
                </a:lnTo>
                <a:lnTo>
                  <a:pt x="18019019" y="88900"/>
                </a:lnTo>
                <a:lnTo>
                  <a:pt x="17990507" y="76200"/>
                </a:lnTo>
                <a:lnTo>
                  <a:pt x="17940115" y="63500"/>
                </a:lnTo>
                <a:lnTo>
                  <a:pt x="18197462" y="63500"/>
                </a:lnTo>
                <a:lnTo>
                  <a:pt x="18147926" y="76200"/>
                </a:lnTo>
                <a:lnTo>
                  <a:pt x="18122018" y="88900"/>
                </a:lnTo>
                <a:lnTo>
                  <a:pt x="17922484" y="381000"/>
                </a:lnTo>
                <a:lnTo>
                  <a:pt x="17953370" y="393700"/>
                </a:lnTo>
                <a:close/>
              </a:path>
              <a:path w="18288000" h="10248900">
                <a:moveTo>
                  <a:pt x="18208182" y="393700"/>
                </a:moveTo>
                <a:lnTo>
                  <a:pt x="18047486" y="393700"/>
                </a:lnTo>
                <a:lnTo>
                  <a:pt x="18076810" y="381000"/>
                </a:lnTo>
                <a:lnTo>
                  <a:pt x="18276388" y="88900"/>
                </a:lnTo>
                <a:lnTo>
                  <a:pt x="18247868" y="76200"/>
                </a:lnTo>
                <a:lnTo>
                  <a:pt x="18197462" y="63500"/>
                </a:lnTo>
                <a:lnTo>
                  <a:pt x="18288001" y="63500"/>
                </a:lnTo>
                <a:lnTo>
                  <a:pt x="18288001" y="228600"/>
                </a:lnTo>
                <a:lnTo>
                  <a:pt x="18179939" y="381000"/>
                </a:lnTo>
                <a:lnTo>
                  <a:pt x="18208182" y="393700"/>
                </a:lnTo>
                <a:close/>
              </a:path>
              <a:path w="18288000" h="10248900">
                <a:moveTo>
                  <a:pt x="30871" y="469900"/>
                </a:moveTo>
                <a:lnTo>
                  <a:pt x="0" y="469900"/>
                </a:lnTo>
                <a:lnTo>
                  <a:pt x="0" y="393700"/>
                </a:lnTo>
                <a:lnTo>
                  <a:pt x="18288001" y="393700"/>
                </a:lnTo>
                <a:lnTo>
                  <a:pt x="18288001" y="431800"/>
                </a:lnTo>
                <a:lnTo>
                  <a:pt x="108753" y="431800"/>
                </a:lnTo>
                <a:lnTo>
                  <a:pt x="76061" y="457200"/>
                </a:lnTo>
                <a:lnTo>
                  <a:pt x="30871" y="469900"/>
                </a:lnTo>
                <a:close/>
              </a:path>
              <a:path w="18288000" h="10248900">
                <a:moveTo>
                  <a:pt x="284930" y="469900"/>
                </a:moveTo>
                <a:lnTo>
                  <a:pt x="185098" y="469900"/>
                </a:lnTo>
                <a:lnTo>
                  <a:pt x="141354" y="457200"/>
                </a:lnTo>
                <a:lnTo>
                  <a:pt x="108753" y="431800"/>
                </a:lnTo>
                <a:lnTo>
                  <a:pt x="366077" y="431800"/>
                </a:lnTo>
                <a:lnTo>
                  <a:pt x="330475" y="457200"/>
                </a:lnTo>
                <a:lnTo>
                  <a:pt x="284930" y="469900"/>
                </a:lnTo>
                <a:close/>
              </a:path>
              <a:path w="18288000" h="10248900">
                <a:moveTo>
                  <a:pt x="545630" y="469900"/>
                </a:moveTo>
                <a:lnTo>
                  <a:pt x="442997" y="469900"/>
                </a:lnTo>
                <a:lnTo>
                  <a:pt x="398170" y="457200"/>
                </a:lnTo>
                <a:lnTo>
                  <a:pt x="366077" y="431800"/>
                </a:lnTo>
                <a:lnTo>
                  <a:pt x="623533" y="431800"/>
                </a:lnTo>
                <a:lnTo>
                  <a:pt x="590825" y="457200"/>
                </a:lnTo>
                <a:lnTo>
                  <a:pt x="545630" y="469900"/>
                </a:lnTo>
                <a:close/>
              </a:path>
              <a:path w="18288000" h="10248900">
                <a:moveTo>
                  <a:pt x="803050" y="469900"/>
                </a:moveTo>
                <a:lnTo>
                  <a:pt x="700429" y="469900"/>
                </a:lnTo>
                <a:lnTo>
                  <a:pt x="655610" y="457200"/>
                </a:lnTo>
                <a:lnTo>
                  <a:pt x="623533" y="431800"/>
                </a:lnTo>
                <a:lnTo>
                  <a:pt x="880901" y="431800"/>
                </a:lnTo>
                <a:lnTo>
                  <a:pt x="848227" y="457200"/>
                </a:lnTo>
                <a:lnTo>
                  <a:pt x="803050" y="469900"/>
                </a:lnTo>
                <a:close/>
              </a:path>
              <a:path w="18288000" h="10248900">
                <a:moveTo>
                  <a:pt x="1057088" y="469900"/>
                </a:moveTo>
                <a:lnTo>
                  <a:pt x="957266" y="469900"/>
                </a:lnTo>
                <a:lnTo>
                  <a:pt x="913517" y="457200"/>
                </a:lnTo>
                <a:lnTo>
                  <a:pt x="880901" y="431800"/>
                </a:lnTo>
                <a:lnTo>
                  <a:pt x="1138226" y="431800"/>
                </a:lnTo>
                <a:lnTo>
                  <a:pt x="1102627" y="457200"/>
                </a:lnTo>
                <a:lnTo>
                  <a:pt x="1057088" y="469900"/>
                </a:lnTo>
                <a:close/>
              </a:path>
              <a:path w="18288000" h="10248900">
                <a:moveTo>
                  <a:pt x="1317810" y="469900"/>
                </a:moveTo>
                <a:lnTo>
                  <a:pt x="1215156" y="469900"/>
                </a:lnTo>
                <a:lnTo>
                  <a:pt x="1170322" y="457200"/>
                </a:lnTo>
                <a:lnTo>
                  <a:pt x="1138226" y="431800"/>
                </a:lnTo>
                <a:lnTo>
                  <a:pt x="1395724" y="431800"/>
                </a:lnTo>
                <a:lnTo>
                  <a:pt x="1363013" y="457200"/>
                </a:lnTo>
                <a:lnTo>
                  <a:pt x="1317810" y="469900"/>
                </a:lnTo>
                <a:close/>
              </a:path>
              <a:path w="18288000" h="10248900">
                <a:moveTo>
                  <a:pt x="1575212" y="469900"/>
                </a:moveTo>
                <a:lnTo>
                  <a:pt x="1472592" y="469900"/>
                </a:lnTo>
                <a:lnTo>
                  <a:pt x="1427783" y="457200"/>
                </a:lnTo>
                <a:lnTo>
                  <a:pt x="1395724" y="431800"/>
                </a:lnTo>
                <a:lnTo>
                  <a:pt x="1653092" y="431800"/>
                </a:lnTo>
                <a:lnTo>
                  <a:pt x="1620400" y="457200"/>
                </a:lnTo>
                <a:lnTo>
                  <a:pt x="1575212" y="469900"/>
                </a:lnTo>
                <a:close/>
              </a:path>
              <a:path w="18288000" h="10248900">
                <a:moveTo>
                  <a:pt x="1829280" y="469900"/>
                </a:moveTo>
                <a:lnTo>
                  <a:pt x="1729457" y="469900"/>
                </a:lnTo>
                <a:lnTo>
                  <a:pt x="1685709" y="457200"/>
                </a:lnTo>
                <a:lnTo>
                  <a:pt x="1653092" y="431800"/>
                </a:lnTo>
                <a:lnTo>
                  <a:pt x="1910417" y="431800"/>
                </a:lnTo>
                <a:lnTo>
                  <a:pt x="1874818" y="457200"/>
                </a:lnTo>
                <a:lnTo>
                  <a:pt x="1829280" y="469900"/>
                </a:lnTo>
                <a:close/>
              </a:path>
              <a:path w="18288000" h="10248900">
                <a:moveTo>
                  <a:pt x="2089989" y="469900"/>
                </a:moveTo>
                <a:lnTo>
                  <a:pt x="1987346" y="469900"/>
                </a:lnTo>
                <a:lnTo>
                  <a:pt x="1942513" y="457200"/>
                </a:lnTo>
                <a:lnTo>
                  <a:pt x="1910417" y="431800"/>
                </a:lnTo>
                <a:lnTo>
                  <a:pt x="2167872" y="431800"/>
                </a:lnTo>
                <a:lnTo>
                  <a:pt x="2135180" y="457200"/>
                </a:lnTo>
                <a:lnTo>
                  <a:pt x="2089989" y="469900"/>
                </a:lnTo>
                <a:close/>
              </a:path>
              <a:path w="18288000" h="10248900">
                <a:moveTo>
                  <a:pt x="2347402" y="469900"/>
                </a:moveTo>
                <a:lnTo>
                  <a:pt x="2244771" y="469900"/>
                </a:lnTo>
                <a:lnTo>
                  <a:pt x="2199950" y="457200"/>
                </a:lnTo>
                <a:lnTo>
                  <a:pt x="2167872" y="431800"/>
                </a:lnTo>
                <a:lnTo>
                  <a:pt x="2425284" y="431800"/>
                </a:lnTo>
                <a:lnTo>
                  <a:pt x="2392592" y="457200"/>
                </a:lnTo>
                <a:lnTo>
                  <a:pt x="2347402" y="469900"/>
                </a:lnTo>
                <a:close/>
              </a:path>
              <a:path w="18288000" h="10248900">
                <a:moveTo>
                  <a:pt x="2601471" y="469900"/>
                </a:moveTo>
                <a:lnTo>
                  <a:pt x="2501649" y="469900"/>
                </a:lnTo>
                <a:lnTo>
                  <a:pt x="2457900" y="457200"/>
                </a:lnTo>
                <a:lnTo>
                  <a:pt x="2425284" y="431800"/>
                </a:lnTo>
                <a:lnTo>
                  <a:pt x="2682609" y="431800"/>
                </a:lnTo>
                <a:lnTo>
                  <a:pt x="2647010" y="457200"/>
                </a:lnTo>
                <a:lnTo>
                  <a:pt x="2601471" y="469900"/>
                </a:lnTo>
                <a:close/>
              </a:path>
              <a:path w="18288000" h="10248900">
                <a:moveTo>
                  <a:pt x="2862180" y="469900"/>
                </a:moveTo>
                <a:lnTo>
                  <a:pt x="2759538" y="469900"/>
                </a:lnTo>
                <a:lnTo>
                  <a:pt x="2714704" y="457200"/>
                </a:lnTo>
                <a:lnTo>
                  <a:pt x="2682609" y="431800"/>
                </a:lnTo>
                <a:lnTo>
                  <a:pt x="2940064" y="431800"/>
                </a:lnTo>
                <a:lnTo>
                  <a:pt x="2907371" y="457200"/>
                </a:lnTo>
                <a:lnTo>
                  <a:pt x="2862180" y="469900"/>
                </a:lnTo>
                <a:close/>
              </a:path>
              <a:path w="18288000" h="10248900">
                <a:moveTo>
                  <a:pt x="3119593" y="469900"/>
                </a:moveTo>
                <a:lnTo>
                  <a:pt x="3016962" y="469900"/>
                </a:lnTo>
                <a:lnTo>
                  <a:pt x="2972141" y="457200"/>
                </a:lnTo>
                <a:lnTo>
                  <a:pt x="2940064" y="431800"/>
                </a:lnTo>
                <a:lnTo>
                  <a:pt x="3197475" y="431800"/>
                </a:lnTo>
                <a:lnTo>
                  <a:pt x="3164783" y="457200"/>
                </a:lnTo>
                <a:lnTo>
                  <a:pt x="3119593" y="469900"/>
                </a:lnTo>
                <a:close/>
              </a:path>
              <a:path w="18288000" h="10248900">
                <a:moveTo>
                  <a:pt x="3373640" y="469900"/>
                </a:moveTo>
                <a:lnTo>
                  <a:pt x="3273819" y="469900"/>
                </a:lnTo>
                <a:lnTo>
                  <a:pt x="3230076" y="457200"/>
                </a:lnTo>
                <a:lnTo>
                  <a:pt x="3197475" y="431800"/>
                </a:lnTo>
                <a:lnTo>
                  <a:pt x="3454757" y="431800"/>
                </a:lnTo>
                <a:lnTo>
                  <a:pt x="3419173" y="457200"/>
                </a:lnTo>
                <a:lnTo>
                  <a:pt x="3373640" y="469900"/>
                </a:lnTo>
                <a:close/>
              </a:path>
              <a:path w="18288000" h="10248900">
                <a:moveTo>
                  <a:pt x="3634351" y="469900"/>
                </a:moveTo>
                <a:lnTo>
                  <a:pt x="3531707" y="469900"/>
                </a:lnTo>
                <a:lnTo>
                  <a:pt x="3486868" y="457200"/>
                </a:lnTo>
                <a:lnTo>
                  <a:pt x="3454757" y="431800"/>
                </a:lnTo>
                <a:lnTo>
                  <a:pt x="3712255" y="431800"/>
                </a:lnTo>
                <a:lnTo>
                  <a:pt x="3679548" y="457200"/>
                </a:lnTo>
                <a:lnTo>
                  <a:pt x="3634351" y="469900"/>
                </a:lnTo>
                <a:close/>
              </a:path>
              <a:path w="18288000" h="10248900">
                <a:moveTo>
                  <a:pt x="3891753" y="469900"/>
                </a:moveTo>
                <a:lnTo>
                  <a:pt x="3789142" y="469900"/>
                </a:lnTo>
                <a:lnTo>
                  <a:pt x="3744329" y="457200"/>
                </a:lnTo>
                <a:lnTo>
                  <a:pt x="3712255" y="431800"/>
                </a:lnTo>
                <a:lnTo>
                  <a:pt x="3969624" y="431800"/>
                </a:lnTo>
                <a:lnTo>
                  <a:pt x="3936935" y="457200"/>
                </a:lnTo>
                <a:lnTo>
                  <a:pt x="3891753" y="469900"/>
                </a:lnTo>
                <a:close/>
              </a:path>
              <a:path w="18288000" h="10248900">
                <a:moveTo>
                  <a:pt x="4145811" y="469900"/>
                </a:moveTo>
                <a:lnTo>
                  <a:pt x="4045989" y="469900"/>
                </a:lnTo>
                <a:lnTo>
                  <a:pt x="4002240" y="457200"/>
                </a:lnTo>
                <a:lnTo>
                  <a:pt x="3969624" y="431800"/>
                </a:lnTo>
                <a:lnTo>
                  <a:pt x="4226948" y="431800"/>
                </a:lnTo>
                <a:lnTo>
                  <a:pt x="4191349" y="457200"/>
                </a:lnTo>
                <a:lnTo>
                  <a:pt x="4145811" y="469900"/>
                </a:lnTo>
                <a:close/>
              </a:path>
              <a:path w="18288000" h="10248900">
                <a:moveTo>
                  <a:pt x="4406520" y="469900"/>
                </a:moveTo>
                <a:lnTo>
                  <a:pt x="4303878" y="469900"/>
                </a:lnTo>
                <a:lnTo>
                  <a:pt x="4259044" y="457200"/>
                </a:lnTo>
                <a:lnTo>
                  <a:pt x="4226948" y="431800"/>
                </a:lnTo>
                <a:lnTo>
                  <a:pt x="4484404" y="431800"/>
                </a:lnTo>
                <a:lnTo>
                  <a:pt x="4451711" y="457200"/>
                </a:lnTo>
                <a:lnTo>
                  <a:pt x="4406520" y="469900"/>
                </a:lnTo>
                <a:close/>
              </a:path>
              <a:path w="18288000" h="10248900">
                <a:moveTo>
                  <a:pt x="4663934" y="469900"/>
                </a:moveTo>
                <a:lnTo>
                  <a:pt x="4561302" y="469900"/>
                </a:lnTo>
                <a:lnTo>
                  <a:pt x="4516481" y="457200"/>
                </a:lnTo>
                <a:lnTo>
                  <a:pt x="4484404" y="431800"/>
                </a:lnTo>
                <a:lnTo>
                  <a:pt x="4741815" y="431800"/>
                </a:lnTo>
                <a:lnTo>
                  <a:pt x="4709123" y="457200"/>
                </a:lnTo>
                <a:lnTo>
                  <a:pt x="4663934" y="469900"/>
                </a:lnTo>
                <a:close/>
              </a:path>
              <a:path w="18288000" h="10248900">
                <a:moveTo>
                  <a:pt x="4918003" y="469900"/>
                </a:moveTo>
                <a:lnTo>
                  <a:pt x="4818180" y="469900"/>
                </a:lnTo>
                <a:lnTo>
                  <a:pt x="4774432" y="457200"/>
                </a:lnTo>
                <a:lnTo>
                  <a:pt x="4741815" y="431800"/>
                </a:lnTo>
                <a:lnTo>
                  <a:pt x="4999140" y="431800"/>
                </a:lnTo>
                <a:lnTo>
                  <a:pt x="4963541" y="457200"/>
                </a:lnTo>
                <a:lnTo>
                  <a:pt x="4918003" y="469900"/>
                </a:lnTo>
                <a:close/>
              </a:path>
              <a:path w="18288000" h="10248900">
                <a:moveTo>
                  <a:pt x="5178712" y="469900"/>
                </a:moveTo>
                <a:lnTo>
                  <a:pt x="5076069" y="469900"/>
                </a:lnTo>
                <a:lnTo>
                  <a:pt x="5031236" y="457200"/>
                </a:lnTo>
                <a:lnTo>
                  <a:pt x="4999140" y="431800"/>
                </a:lnTo>
                <a:lnTo>
                  <a:pt x="5256596" y="431800"/>
                </a:lnTo>
                <a:lnTo>
                  <a:pt x="5223903" y="457200"/>
                </a:lnTo>
                <a:lnTo>
                  <a:pt x="5178712" y="469900"/>
                </a:lnTo>
                <a:close/>
              </a:path>
              <a:path w="18288000" h="10248900">
                <a:moveTo>
                  <a:pt x="5436126" y="469900"/>
                </a:moveTo>
                <a:lnTo>
                  <a:pt x="5333494" y="469900"/>
                </a:lnTo>
                <a:lnTo>
                  <a:pt x="5288673" y="457200"/>
                </a:lnTo>
                <a:lnTo>
                  <a:pt x="5256596" y="431800"/>
                </a:lnTo>
                <a:lnTo>
                  <a:pt x="5514007" y="431800"/>
                </a:lnTo>
                <a:lnTo>
                  <a:pt x="5481315" y="457200"/>
                </a:lnTo>
                <a:lnTo>
                  <a:pt x="5436126" y="469900"/>
                </a:lnTo>
                <a:close/>
              </a:path>
              <a:path w="18288000" h="10248900">
                <a:moveTo>
                  <a:pt x="5690185" y="469900"/>
                </a:moveTo>
                <a:lnTo>
                  <a:pt x="5590353" y="469900"/>
                </a:lnTo>
                <a:lnTo>
                  <a:pt x="5546608" y="457200"/>
                </a:lnTo>
                <a:lnTo>
                  <a:pt x="5514007" y="431800"/>
                </a:lnTo>
                <a:lnTo>
                  <a:pt x="5771332" y="431800"/>
                </a:lnTo>
                <a:lnTo>
                  <a:pt x="5735730" y="457200"/>
                </a:lnTo>
                <a:lnTo>
                  <a:pt x="5690185" y="469900"/>
                </a:lnTo>
                <a:close/>
              </a:path>
              <a:path w="18288000" h="10248900">
                <a:moveTo>
                  <a:pt x="5950885" y="469900"/>
                </a:moveTo>
                <a:lnTo>
                  <a:pt x="5848252" y="469900"/>
                </a:lnTo>
                <a:lnTo>
                  <a:pt x="5803425" y="457200"/>
                </a:lnTo>
                <a:lnTo>
                  <a:pt x="5771332" y="431800"/>
                </a:lnTo>
                <a:lnTo>
                  <a:pt x="6028788" y="431800"/>
                </a:lnTo>
                <a:lnTo>
                  <a:pt x="5996080" y="457200"/>
                </a:lnTo>
                <a:lnTo>
                  <a:pt x="5950885" y="469900"/>
                </a:lnTo>
                <a:close/>
              </a:path>
              <a:path w="18288000" h="10248900">
                <a:moveTo>
                  <a:pt x="6208305" y="469900"/>
                </a:moveTo>
                <a:lnTo>
                  <a:pt x="6105684" y="469900"/>
                </a:lnTo>
                <a:lnTo>
                  <a:pt x="6060865" y="457200"/>
                </a:lnTo>
                <a:lnTo>
                  <a:pt x="6028788" y="431800"/>
                </a:lnTo>
                <a:lnTo>
                  <a:pt x="6286156" y="431800"/>
                </a:lnTo>
                <a:lnTo>
                  <a:pt x="6253482" y="457200"/>
                </a:lnTo>
                <a:lnTo>
                  <a:pt x="6208305" y="469900"/>
                </a:lnTo>
                <a:close/>
              </a:path>
              <a:path w="18288000" h="10248900">
                <a:moveTo>
                  <a:pt x="6462344" y="469900"/>
                </a:moveTo>
                <a:lnTo>
                  <a:pt x="6362521" y="469900"/>
                </a:lnTo>
                <a:lnTo>
                  <a:pt x="6318772" y="457200"/>
                </a:lnTo>
                <a:lnTo>
                  <a:pt x="6286156" y="431800"/>
                </a:lnTo>
                <a:lnTo>
                  <a:pt x="6543481" y="431800"/>
                </a:lnTo>
                <a:lnTo>
                  <a:pt x="6507882" y="457200"/>
                </a:lnTo>
                <a:lnTo>
                  <a:pt x="6462344" y="469900"/>
                </a:lnTo>
                <a:close/>
              </a:path>
              <a:path w="18288000" h="10248900">
                <a:moveTo>
                  <a:pt x="6723066" y="469900"/>
                </a:moveTo>
                <a:lnTo>
                  <a:pt x="6620412" y="469900"/>
                </a:lnTo>
                <a:lnTo>
                  <a:pt x="6575577" y="457200"/>
                </a:lnTo>
                <a:lnTo>
                  <a:pt x="6543481" y="431800"/>
                </a:lnTo>
                <a:lnTo>
                  <a:pt x="6800979" y="431800"/>
                </a:lnTo>
                <a:lnTo>
                  <a:pt x="6768269" y="457200"/>
                </a:lnTo>
                <a:lnTo>
                  <a:pt x="6723066" y="469900"/>
                </a:lnTo>
                <a:close/>
              </a:path>
              <a:path w="18288000" h="10248900">
                <a:moveTo>
                  <a:pt x="6980468" y="469900"/>
                </a:moveTo>
                <a:lnTo>
                  <a:pt x="6877848" y="469900"/>
                </a:lnTo>
                <a:lnTo>
                  <a:pt x="6833039" y="457200"/>
                </a:lnTo>
                <a:lnTo>
                  <a:pt x="6800979" y="431800"/>
                </a:lnTo>
                <a:lnTo>
                  <a:pt x="7058348" y="431800"/>
                </a:lnTo>
                <a:lnTo>
                  <a:pt x="7025656" y="457200"/>
                </a:lnTo>
                <a:lnTo>
                  <a:pt x="6980468" y="469900"/>
                </a:lnTo>
                <a:close/>
              </a:path>
              <a:path w="18288000" h="10248900">
                <a:moveTo>
                  <a:pt x="7234536" y="469900"/>
                </a:moveTo>
                <a:lnTo>
                  <a:pt x="7134713" y="469900"/>
                </a:lnTo>
                <a:lnTo>
                  <a:pt x="7090965" y="457200"/>
                </a:lnTo>
                <a:lnTo>
                  <a:pt x="7058348" y="431800"/>
                </a:lnTo>
                <a:lnTo>
                  <a:pt x="7315673" y="431800"/>
                </a:lnTo>
                <a:lnTo>
                  <a:pt x="7280074" y="457200"/>
                </a:lnTo>
                <a:lnTo>
                  <a:pt x="7234536" y="469900"/>
                </a:lnTo>
                <a:close/>
              </a:path>
              <a:path w="18288000" h="10248900">
                <a:moveTo>
                  <a:pt x="7495245" y="469900"/>
                </a:moveTo>
                <a:lnTo>
                  <a:pt x="7392602" y="469900"/>
                </a:lnTo>
                <a:lnTo>
                  <a:pt x="7347769" y="457200"/>
                </a:lnTo>
                <a:lnTo>
                  <a:pt x="7315673" y="431800"/>
                </a:lnTo>
                <a:lnTo>
                  <a:pt x="7573128" y="431800"/>
                </a:lnTo>
                <a:lnTo>
                  <a:pt x="7540436" y="457200"/>
                </a:lnTo>
                <a:lnTo>
                  <a:pt x="7495245" y="469900"/>
                </a:lnTo>
                <a:close/>
              </a:path>
              <a:path w="18288000" h="10248900">
                <a:moveTo>
                  <a:pt x="7752658" y="469900"/>
                </a:moveTo>
                <a:lnTo>
                  <a:pt x="7650027" y="469900"/>
                </a:lnTo>
                <a:lnTo>
                  <a:pt x="7605206" y="457200"/>
                </a:lnTo>
                <a:lnTo>
                  <a:pt x="7573128" y="431800"/>
                </a:lnTo>
                <a:lnTo>
                  <a:pt x="7830540" y="431800"/>
                </a:lnTo>
                <a:lnTo>
                  <a:pt x="7797848" y="457200"/>
                </a:lnTo>
                <a:lnTo>
                  <a:pt x="7752658" y="469900"/>
                </a:lnTo>
                <a:close/>
              </a:path>
              <a:path w="18288000" h="10248900">
                <a:moveTo>
                  <a:pt x="8006728" y="469900"/>
                </a:moveTo>
                <a:lnTo>
                  <a:pt x="7906905" y="469900"/>
                </a:lnTo>
                <a:lnTo>
                  <a:pt x="7863156" y="457200"/>
                </a:lnTo>
                <a:lnTo>
                  <a:pt x="7830540" y="431800"/>
                </a:lnTo>
                <a:lnTo>
                  <a:pt x="8087865" y="431800"/>
                </a:lnTo>
                <a:lnTo>
                  <a:pt x="8052266" y="457200"/>
                </a:lnTo>
                <a:lnTo>
                  <a:pt x="8006728" y="469900"/>
                </a:lnTo>
                <a:close/>
              </a:path>
              <a:path w="18288000" h="10248900">
                <a:moveTo>
                  <a:pt x="8267437" y="469900"/>
                </a:moveTo>
                <a:lnTo>
                  <a:pt x="8164794" y="469900"/>
                </a:lnTo>
                <a:lnTo>
                  <a:pt x="8119960" y="457200"/>
                </a:lnTo>
                <a:lnTo>
                  <a:pt x="8087865" y="431800"/>
                </a:lnTo>
                <a:lnTo>
                  <a:pt x="8345320" y="431800"/>
                </a:lnTo>
                <a:lnTo>
                  <a:pt x="8312628" y="457200"/>
                </a:lnTo>
                <a:lnTo>
                  <a:pt x="8267437" y="469900"/>
                </a:lnTo>
                <a:close/>
              </a:path>
              <a:path w="18288000" h="10248900">
                <a:moveTo>
                  <a:pt x="8524850" y="469900"/>
                </a:moveTo>
                <a:lnTo>
                  <a:pt x="8422219" y="469900"/>
                </a:lnTo>
                <a:lnTo>
                  <a:pt x="8377398" y="457200"/>
                </a:lnTo>
                <a:lnTo>
                  <a:pt x="8345320" y="431800"/>
                </a:lnTo>
                <a:lnTo>
                  <a:pt x="8602732" y="431800"/>
                </a:lnTo>
                <a:lnTo>
                  <a:pt x="8570040" y="457200"/>
                </a:lnTo>
                <a:lnTo>
                  <a:pt x="8524850" y="469900"/>
                </a:lnTo>
                <a:close/>
              </a:path>
              <a:path w="18288000" h="10248900">
                <a:moveTo>
                  <a:pt x="8778910" y="469900"/>
                </a:moveTo>
                <a:lnTo>
                  <a:pt x="8679077" y="469900"/>
                </a:lnTo>
                <a:lnTo>
                  <a:pt x="8635333" y="457200"/>
                </a:lnTo>
                <a:lnTo>
                  <a:pt x="8602732" y="431800"/>
                </a:lnTo>
                <a:lnTo>
                  <a:pt x="8860056" y="431800"/>
                </a:lnTo>
                <a:lnTo>
                  <a:pt x="8824454" y="457200"/>
                </a:lnTo>
                <a:lnTo>
                  <a:pt x="8778910" y="469900"/>
                </a:lnTo>
                <a:close/>
              </a:path>
              <a:path w="18288000" h="10248900">
                <a:moveTo>
                  <a:pt x="9039609" y="469900"/>
                </a:moveTo>
                <a:lnTo>
                  <a:pt x="8936976" y="469900"/>
                </a:lnTo>
                <a:lnTo>
                  <a:pt x="8892149" y="457200"/>
                </a:lnTo>
                <a:lnTo>
                  <a:pt x="8860056" y="431800"/>
                </a:lnTo>
                <a:lnTo>
                  <a:pt x="9117512" y="431800"/>
                </a:lnTo>
                <a:lnTo>
                  <a:pt x="9084805" y="457200"/>
                </a:lnTo>
                <a:lnTo>
                  <a:pt x="9039609" y="469900"/>
                </a:lnTo>
                <a:close/>
              </a:path>
              <a:path w="18288000" h="10248900">
                <a:moveTo>
                  <a:pt x="9297029" y="469900"/>
                </a:moveTo>
                <a:lnTo>
                  <a:pt x="9194409" y="469900"/>
                </a:lnTo>
                <a:lnTo>
                  <a:pt x="9149589" y="457200"/>
                </a:lnTo>
                <a:lnTo>
                  <a:pt x="9117512" y="431800"/>
                </a:lnTo>
                <a:lnTo>
                  <a:pt x="9374881" y="431800"/>
                </a:lnTo>
                <a:lnTo>
                  <a:pt x="9342207" y="457200"/>
                </a:lnTo>
                <a:lnTo>
                  <a:pt x="9297029" y="469900"/>
                </a:lnTo>
                <a:close/>
              </a:path>
              <a:path w="18288000" h="10248900">
                <a:moveTo>
                  <a:pt x="9551068" y="469900"/>
                </a:moveTo>
                <a:lnTo>
                  <a:pt x="9451245" y="469900"/>
                </a:lnTo>
                <a:lnTo>
                  <a:pt x="9407497" y="457200"/>
                </a:lnTo>
                <a:lnTo>
                  <a:pt x="9374881" y="431800"/>
                </a:lnTo>
                <a:lnTo>
                  <a:pt x="9632206" y="431800"/>
                </a:lnTo>
                <a:lnTo>
                  <a:pt x="9596606" y="457200"/>
                </a:lnTo>
                <a:lnTo>
                  <a:pt x="9551068" y="469900"/>
                </a:lnTo>
                <a:close/>
              </a:path>
              <a:path w="18288000" h="10248900">
                <a:moveTo>
                  <a:pt x="9811777" y="469900"/>
                </a:moveTo>
                <a:lnTo>
                  <a:pt x="9709134" y="469900"/>
                </a:lnTo>
                <a:lnTo>
                  <a:pt x="9664301" y="457200"/>
                </a:lnTo>
                <a:lnTo>
                  <a:pt x="9632206" y="431800"/>
                </a:lnTo>
                <a:lnTo>
                  <a:pt x="9889660" y="431800"/>
                </a:lnTo>
                <a:lnTo>
                  <a:pt x="9856968" y="457200"/>
                </a:lnTo>
                <a:lnTo>
                  <a:pt x="9811777" y="469900"/>
                </a:lnTo>
                <a:close/>
              </a:path>
              <a:path w="18288000" h="10248900">
                <a:moveTo>
                  <a:pt x="10069190" y="469900"/>
                </a:moveTo>
                <a:lnTo>
                  <a:pt x="9966559" y="469900"/>
                </a:lnTo>
                <a:lnTo>
                  <a:pt x="9921738" y="457200"/>
                </a:lnTo>
                <a:lnTo>
                  <a:pt x="9889660" y="431800"/>
                </a:lnTo>
                <a:lnTo>
                  <a:pt x="10147072" y="431800"/>
                </a:lnTo>
                <a:lnTo>
                  <a:pt x="10114380" y="457200"/>
                </a:lnTo>
                <a:lnTo>
                  <a:pt x="10069190" y="469900"/>
                </a:lnTo>
                <a:close/>
              </a:path>
              <a:path w="18288000" h="10248900">
                <a:moveTo>
                  <a:pt x="10323251" y="469900"/>
                </a:moveTo>
                <a:lnTo>
                  <a:pt x="10223418" y="469900"/>
                </a:lnTo>
                <a:lnTo>
                  <a:pt x="10179674" y="457200"/>
                </a:lnTo>
                <a:lnTo>
                  <a:pt x="10147072" y="431800"/>
                </a:lnTo>
                <a:lnTo>
                  <a:pt x="10404397" y="431800"/>
                </a:lnTo>
                <a:lnTo>
                  <a:pt x="10368795" y="457200"/>
                </a:lnTo>
                <a:lnTo>
                  <a:pt x="10323251" y="469900"/>
                </a:lnTo>
                <a:close/>
              </a:path>
              <a:path w="18288000" h="10248900">
                <a:moveTo>
                  <a:pt x="10583969" y="469900"/>
                </a:moveTo>
                <a:lnTo>
                  <a:pt x="10481326" y="469900"/>
                </a:lnTo>
                <a:lnTo>
                  <a:pt x="10436493" y="457200"/>
                </a:lnTo>
                <a:lnTo>
                  <a:pt x="10404397" y="431800"/>
                </a:lnTo>
                <a:lnTo>
                  <a:pt x="10661852" y="431800"/>
                </a:lnTo>
                <a:lnTo>
                  <a:pt x="10629160" y="457200"/>
                </a:lnTo>
                <a:lnTo>
                  <a:pt x="10583969" y="469900"/>
                </a:lnTo>
                <a:close/>
              </a:path>
              <a:path w="18288000" h="10248900">
                <a:moveTo>
                  <a:pt x="10841382" y="469900"/>
                </a:moveTo>
                <a:lnTo>
                  <a:pt x="10738751" y="469900"/>
                </a:lnTo>
                <a:lnTo>
                  <a:pt x="10693930" y="457200"/>
                </a:lnTo>
                <a:lnTo>
                  <a:pt x="10661852" y="431800"/>
                </a:lnTo>
                <a:lnTo>
                  <a:pt x="10919265" y="431800"/>
                </a:lnTo>
                <a:lnTo>
                  <a:pt x="10886572" y="457200"/>
                </a:lnTo>
                <a:lnTo>
                  <a:pt x="10841382" y="469900"/>
                </a:lnTo>
                <a:close/>
              </a:path>
              <a:path w="18288000" h="10248900">
                <a:moveTo>
                  <a:pt x="11095442" y="469900"/>
                </a:moveTo>
                <a:lnTo>
                  <a:pt x="10995610" y="469900"/>
                </a:lnTo>
                <a:lnTo>
                  <a:pt x="10951866" y="457200"/>
                </a:lnTo>
                <a:lnTo>
                  <a:pt x="10919265" y="431800"/>
                </a:lnTo>
                <a:lnTo>
                  <a:pt x="11176589" y="431800"/>
                </a:lnTo>
                <a:lnTo>
                  <a:pt x="11140987" y="457200"/>
                </a:lnTo>
                <a:lnTo>
                  <a:pt x="11095442" y="469900"/>
                </a:lnTo>
                <a:close/>
              </a:path>
              <a:path w="18288000" h="10248900">
                <a:moveTo>
                  <a:pt x="11356161" y="469900"/>
                </a:moveTo>
                <a:lnTo>
                  <a:pt x="11253518" y="469900"/>
                </a:lnTo>
                <a:lnTo>
                  <a:pt x="11208685" y="457200"/>
                </a:lnTo>
                <a:lnTo>
                  <a:pt x="11176589" y="431800"/>
                </a:lnTo>
                <a:lnTo>
                  <a:pt x="11434044" y="431800"/>
                </a:lnTo>
                <a:lnTo>
                  <a:pt x="11401352" y="457200"/>
                </a:lnTo>
                <a:lnTo>
                  <a:pt x="11356161" y="469900"/>
                </a:lnTo>
                <a:close/>
              </a:path>
              <a:path w="18288000" h="10248900">
                <a:moveTo>
                  <a:pt x="11613561" y="469900"/>
                </a:moveTo>
                <a:lnTo>
                  <a:pt x="11510941" y="469900"/>
                </a:lnTo>
                <a:lnTo>
                  <a:pt x="11466121" y="457200"/>
                </a:lnTo>
                <a:lnTo>
                  <a:pt x="11434044" y="431800"/>
                </a:lnTo>
                <a:lnTo>
                  <a:pt x="11691412" y="431800"/>
                </a:lnTo>
                <a:lnTo>
                  <a:pt x="11658739" y="457200"/>
                </a:lnTo>
                <a:lnTo>
                  <a:pt x="11613561" y="469900"/>
                </a:lnTo>
                <a:close/>
              </a:path>
              <a:path w="18288000" h="10248900">
                <a:moveTo>
                  <a:pt x="11867600" y="469900"/>
                </a:moveTo>
                <a:lnTo>
                  <a:pt x="11767777" y="469900"/>
                </a:lnTo>
                <a:lnTo>
                  <a:pt x="11724029" y="457200"/>
                </a:lnTo>
                <a:lnTo>
                  <a:pt x="11691412" y="431800"/>
                </a:lnTo>
                <a:lnTo>
                  <a:pt x="11948737" y="431800"/>
                </a:lnTo>
                <a:lnTo>
                  <a:pt x="11913138" y="457200"/>
                </a:lnTo>
                <a:lnTo>
                  <a:pt x="11867600" y="469900"/>
                </a:lnTo>
                <a:close/>
              </a:path>
              <a:path w="18288000" h="10248900">
                <a:moveTo>
                  <a:pt x="12128322" y="469900"/>
                </a:moveTo>
                <a:lnTo>
                  <a:pt x="12025668" y="469900"/>
                </a:lnTo>
                <a:lnTo>
                  <a:pt x="11980833" y="457200"/>
                </a:lnTo>
                <a:lnTo>
                  <a:pt x="11948737" y="431800"/>
                </a:lnTo>
                <a:lnTo>
                  <a:pt x="12206236" y="431800"/>
                </a:lnTo>
                <a:lnTo>
                  <a:pt x="12173525" y="457200"/>
                </a:lnTo>
                <a:lnTo>
                  <a:pt x="12128322" y="469900"/>
                </a:lnTo>
                <a:close/>
              </a:path>
              <a:path w="18288000" h="10248900">
                <a:moveTo>
                  <a:pt x="12385724" y="469900"/>
                </a:moveTo>
                <a:lnTo>
                  <a:pt x="12283104" y="469900"/>
                </a:lnTo>
                <a:lnTo>
                  <a:pt x="12238295" y="457200"/>
                </a:lnTo>
                <a:lnTo>
                  <a:pt x="12206236" y="431800"/>
                </a:lnTo>
                <a:lnTo>
                  <a:pt x="12463605" y="431800"/>
                </a:lnTo>
                <a:lnTo>
                  <a:pt x="12430912" y="457200"/>
                </a:lnTo>
                <a:lnTo>
                  <a:pt x="12385724" y="469900"/>
                </a:lnTo>
                <a:close/>
              </a:path>
              <a:path w="18288000" h="10248900">
                <a:moveTo>
                  <a:pt x="12639792" y="469900"/>
                </a:moveTo>
                <a:lnTo>
                  <a:pt x="12539969" y="469900"/>
                </a:lnTo>
                <a:lnTo>
                  <a:pt x="12496221" y="457200"/>
                </a:lnTo>
                <a:lnTo>
                  <a:pt x="12463605" y="431800"/>
                </a:lnTo>
                <a:lnTo>
                  <a:pt x="12720929" y="431800"/>
                </a:lnTo>
                <a:lnTo>
                  <a:pt x="12685330" y="457200"/>
                </a:lnTo>
                <a:lnTo>
                  <a:pt x="12639792" y="469900"/>
                </a:lnTo>
                <a:close/>
              </a:path>
              <a:path w="18288000" h="10248900">
                <a:moveTo>
                  <a:pt x="12900501" y="469900"/>
                </a:moveTo>
                <a:lnTo>
                  <a:pt x="12797858" y="469900"/>
                </a:lnTo>
                <a:lnTo>
                  <a:pt x="12753025" y="457200"/>
                </a:lnTo>
                <a:lnTo>
                  <a:pt x="12720929" y="431800"/>
                </a:lnTo>
                <a:lnTo>
                  <a:pt x="12978384" y="431800"/>
                </a:lnTo>
                <a:lnTo>
                  <a:pt x="12945692" y="457200"/>
                </a:lnTo>
                <a:lnTo>
                  <a:pt x="12900501" y="469900"/>
                </a:lnTo>
                <a:close/>
              </a:path>
              <a:path w="18288000" h="10248900">
                <a:moveTo>
                  <a:pt x="13157914" y="469900"/>
                </a:moveTo>
                <a:lnTo>
                  <a:pt x="13055283" y="469900"/>
                </a:lnTo>
                <a:lnTo>
                  <a:pt x="13010462" y="457200"/>
                </a:lnTo>
                <a:lnTo>
                  <a:pt x="12978384" y="431800"/>
                </a:lnTo>
                <a:lnTo>
                  <a:pt x="13235796" y="431800"/>
                </a:lnTo>
                <a:lnTo>
                  <a:pt x="13203104" y="457200"/>
                </a:lnTo>
                <a:lnTo>
                  <a:pt x="13157914" y="469900"/>
                </a:lnTo>
                <a:close/>
              </a:path>
              <a:path w="18288000" h="10248900">
                <a:moveTo>
                  <a:pt x="13411984" y="469900"/>
                </a:moveTo>
                <a:lnTo>
                  <a:pt x="13312161" y="469900"/>
                </a:lnTo>
                <a:lnTo>
                  <a:pt x="13268412" y="457200"/>
                </a:lnTo>
                <a:lnTo>
                  <a:pt x="13235796" y="431800"/>
                </a:lnTo>
                <a:lnTo>
                  <a:pt x="13493121" y="431800"/>
                </a:lnTo>
                <a:lnTo>
                  <a:pt x="13457522" y="457200"/>
                </a:lnTo>
                <a:lnTo>
                  <a:pt x="13411984" y="469900"/>
                </a:lnTo>
                <a:close/>
              </a:path>
              <a:path w="18288000" h="10248900">
                <a:moveTo>
                  <a:pt x="13672673" y="469900"/>
                </a:moveTo>
                <a:lnTo>
                  <a:pt x="13570040" y="469900"/>
                </a:lnTo>
                <a:lnTo>
                  <a:pt x="13525214" y="457200"/>
                </a:lnTo>
                <a:lnTo>
                  <a:pt x="13493121" y="431800"/>
                </a:lnTo>
                <a:lnTo>
                  <a:pt x="13750576" y="431800"/>
                </a:lnTo>
                <a:lnTo>
                  <a:pt x="13717869" y="457200"/>
                </a:lnTo>
                <a:lnTo>
                  <a:pt x="13672673" y="469900"/>
                </a:lnTo>
                <a:close/>
              </a:path>
              <a:path w="18288000" h="10248900">
                <a:moveTo>
                  <a:pt x="13930106" y="469900"/>
                </a:moveTo>
                <a:lnTo>
                  <a:pt x="13827475" y="469900"/>
                </a:lnTo>
                <a:lnTo>
                  <a:pt x="13782653" y="457200"/>
                </a:lnTo>
                <a:lnTo>
                  <a:pt x="13750576" y="431800"/>
                </a:lnTo>
                <a:lnTo>
                  <a:pt x="14007988" y="431800"/>
                </a:lnTo>
                <a:lnTo>
                  <a:pt x="13975296" y="457200"/>
                </a:lnTo>
                <a:lnTo>
                  <a:pt x="13930106" y="469900"/>
                </a:lnTo>
                <a:close/>
              </a:path>
              <a:path w="18288000" h="10248900">
                <a:moveTo>
                  <a:pt x="14184153" y="469900"/>
                </a:moveTo>
                <a:lnTo>
                  <a:pt x="14084332" y="469900"/>
                </a:lnTo>
                <a:lnTo>
                  <a:pt x="14040589" y="457200"/>
                </a:lnTo>
                <a:lnTo>
                  <a:pt x="14007988" y="431800"/>
                </a:lnTo>
                <a:lnTo>
                  <a:pt x="14265269" y="431800"/>
                </a:lnTo>
                <a:lnTo>
                  <a:pt x="14229686" y="457200"/>
                </a:lnTo>
                <a:lnTo>
                  <a:pt x="14184153" y="469900"/>
                </a:lnTo>
                <a:close/>
              </a:path>
              <a:path w="18288000" h="10248900">
                <a:moveTo>
                  <a:pt x="14444864" y="469900"/>
                </a:moveTo>
                <a:lnTo>
                  <a:pt x="14342219" y="469900"/>
                </a:lnTo>
                <a:lnTo>
                  <a:pt x="14297380" y="457200"/>
                </a:lnTo>
                <a:lnTo>
                  <a:pt x="14265269" y="431800"/>
                </a:lnTo>
                <a:lnTo>
                  <a:pt x="14522767" y="431800"/>
                </a:lnTo>
                <a:lnTo>
                  <a:pt x="14490060" y="457200"/>
                </a:lnTo>
                <a:lnTo>
                  <a:pt x="14444864" y="469900"/>
                </a:lnTo>
                <a:close/>
              </a:path>
              <a:path w="18288000" h="10248900">
                <a:moveTo>
                  <a:pt x="14702275" y="469900"/>
                </a:moveTo>
                <a:lnTo>
                  <a:pt x="14599645" y="469900"/>
                </a:lnTo>
                <a:lnTo>
                  <a:pt x="14554830" y="457200"/>
                </a:lnTo>
                <a:lnTo>
                  <a:pt x="14522767" y="431800"/>
                </a:lnTo>
                <a:lnTo>
                  <a:pt x="14780136" y="431800"/>
                </a:lnTo>
                <a:lnTo>
                  <a:pt x="14747459" y="457200"/>
                </a:lnTo>
                <a:lnTo>
                  <a:pt x="14702275" y="469900"/>
                </a:lnTo>
                <a:close/>
              </a:path>
              <a:path w="18288000" h="10248900">
                <a:moveTo>
                  <a:pt x="14956324" y="469900"/>
                </a:moveTo>
                <a:lnTo>
                  <a:pt x="14856501" y="469900"/>
                </a:lnTo>
                <a:lnTo>
                  <a:pt x="14812752" y="457200"/>
                </a:lnTo>
                <a:lnTo>
                  <a:pt x="14780136" y="431800"/>
                </a:lnTo>
                <a:lnTo>
                  <a:pt x="15037461" y="431800"/>
                </a:lnTo>
                <a:lnTo>
                  <a:pt x="15001862" y="457200"/>
                </a:lnTo>
                <a:lnTo>
                  <a:pt x="14956324" y="469900"/>
                </a:lnTo>
                <a:close/>
              </a:path>
              <a:path w="18288000" h="10248900">
                <a:moveTo>
                  <a:pt x="15217033" y="469900"/>
                </a:moveTo>
                <a:lnTo>
                  <a:pt x="15114390" y="469900"/>
                </a:lnTo>
                <a:lnTo>
                  <a:pt x="15069557" y="457200"/>
                </a:lnTo>
                <a:lnTo>
                  <a:pt x="15037461" y="431800"/>
                </a:lnTo>
                <a:lnTo>
                  <a:pt x="15294916" y="431800"/>
                </a:lnTo>
                <a:lnTo>
                  <a:pt x="15262224" y="457200"/>
                </a:lnTo>
                <a:lnTo>
                  <a:pt x="15217033" y="469900"/>
                </a:lnTo>
                <a:close/>
              </a:path>
              <a:path w="18288000" h="10248900">
                <a:moveTo>
                  <a:pt x="15474446" y="469900"/>
                </a:moveTo>
                <a:lnTo>
                  <a:pt x="15371815" y="469900"/>
                </a:lnTo>
                <a:lnTo>
                  <a:pt x="15326993" y="457200"/>
                </a:lnTo>
                <a:lnTo>
                  <a:pt x="15294916" y="431800"/>
                </a:lnTo>
                <a:lnTo>
                  <a:pt x="15552328" y="431800"/>
                </a:lnTo>
                <a:lnTo>
                  <a:pt x="15519636" y="457200"/>
                </a:lnTo>
                <a:lnTo>
                  <a:pt x="15474446" y="469900"/>
                </a:lnTo>
                <a:close/>
              </a:path>
              <a:path w="18288000" h="10248900">
                <a:moveTo>
                  <a:pt x="15728516" y="469900"/>
                </a:moveTo>
                <a:lnTo>
                  <a:pt x="15628693" y="469900"/>
                </a:lnTo>
                <a:lnTo>
                  <a:pt x="15584944" y="457200"/>
                </a:lnTo>
                <a:lnTo>
                  <a:pt x="15552328" y="431800"/>
                </a:lnTo>
                <a:lnTo>
                  <a:pt x="15809653" y="431800"/>
                </a:lnTo>
                <a:lnTo>
                  <a:pt x="15774054" y="457200"/>
                </a:lnTo>
                <a:lnTo>
                  <a:pt x="15728516" y="469900"/>
                </a:lnTo>
                <a:close/>
              </a:path>
              <a:path w="18288000" h="10248900">
                <a:moveTo>
                  <a:pt x="15989225" y="469900"/>
                </a:moveTo>
                <a:lnTo>
                  <a:pt x="15886582" y="469900"/>
                </a:lnTo>
                <a:lnTo>
                  <a:pt x="15841749" y="457200"/>
                </a:lnTo>
                <a:lnTo>
                  <a:pt x="15809653" y="431800"/>
                </a:lnTo>
                <a:lnTo>
                  <a:pt x="16067108" y="431800"/>
                </a:lnTo>
                <a:lnTo>
                  <a:pt x="16034416" y="457200"/>
                </a:lnTo>
                <a:lnTo>
                  <a:pt x="15989225" y="469900"/>
                </a:lnTo>
                <a:close/>
              </a:path>
              <a:path w="18288000" h="10248900">
                <a:moveTo>
                  <a:pt x="16246638" y="469900"/>
                </a:moveTo>
                <a:lnTo>
                  <a:pt x="16144007" y="469900"/>
                </a:lnTo>
                <a:lnTo>
                  <a:pt x="16099185" y="457200"/>
                </a:lnTo>
                <a:lnTo>
                  <a:pt x="16067108" y="431800"/>
                </a:lnTo>
                <a:lnTo>
                  <a:pt x="16324520" y="431800"/>
                </a:lnTo>
                <a:lnTo>
                  <a:pt x="16291828" y="457200"/>
                </a:lnTo>
                <a:lnTo>
                  <a:pt x="16246638" y="469900"/>
                </a:lnTo>
                <a:close/>
              </a:path>
              <a:path w="18288000" h="10248900">
                <a:moveTo>
                  <a:pt x="16500698" y="469900"/>
                </a:moveTo>
                <a:lnTo>
                  <a:pt x="16400866" y="469900"/>
                </a:lnTo>
                <a:lnTo>
                  <a:pt x="16357121" y="457200"/>
                </a:lnTo>
                <a:lnTo>
                  <a:pt x="16324520" y="431800"/>
                </a:lnTo>
                <a:lnTo>
                  <a:pt x="16581845" y="431800"/>
                </a:lnTo>
                <a:lnTo>
                  <a:pt x="16546243" y="457200"/>
                </a:lnTo>
                <a:lnTo>
                  <a:pt x="16500698" y="469900"/>
                </a:lnTo>
                <a:close/>
              </a:path>
              <a:path w="18288000" h="10248900">
                <a:moveTo>
                  <a:pt x="16761397" y="469900"/>
                </a:moveTo>
                <a:lnTo>
                  <a:pt x="16658764" y="469900"/>
                </a:lnTo>
                <a:lnTo>
                  <a:pt x="16613937" y="457200"/>
                </a:lnTo>
                <a:lnTo>
                  <a:pt x="16581845" y="431800"/>
                </a:lnTo>
                <a:lnTo>
                  <a:pt x="16839300" y="431800"/>
                </a:lnTo>
                <a:lnTo>
                  <a:pt x="16806592" y="457200"/>
                </a:lnTo>
                <a:lnTo>
                  <a:pt x="16761397" y="469900"/>
                </a:lnTo>
                <a:close/>
              </a:path>
              <a:path w="18288000" h="10248900">
                <a:moveTo>
                  <a:pt x="17018830" y="469900"/>
                </a:moveTo>
                <a:lnTo>
                  <a:pt x="16916198" y="469900"/>
                </a:lnTo>
                <a:lnTo>
                  <a:pt x="16871377" y="457200"/>
                </a:lnTo>
                <a:lnTo>
                  <a:pt x="16839300" y="431800"/>
                </a:lnTo>
                <a:lnTo>
                  <a:pt x="17096712" y="431800"/>
                </a:lnTo>
                <a:lnTo>
                  <a:pt x="17064019" y="457200"/>
                </a:lnTo>
                <a:lnTo>
                  <a:pt x="17018830" y="469900"/>
                </a:lnTo>
                <a:close/>
              </a:path>
              <a:path w="18288000" h="10248900">
                <a:moveTo>
                  <a:pt x="17272877" y="469900"/>
                </a:moveTo>
                <a:lnTo>
                  <a:pt x="17173056" y="469900"/>
                </a:lnTo>
                <a:lnTo>
                  <a:pt x="17129313" y="457200"/>
                </a:lnTo>
                <a:lnTo>
                  <a:pt x="17096712" y="431800"/>
                </a:lnTo>
                <a:lnTo>
                  <a:pt x="17353993" y="431800"/>
                </a:lnTo>
                <a:lnTo>
                  <a:pt x="17318409" y="457200"/>
                </a:lnTo>
                <a:lnTo>
                  <a:pt x="17272877" y="469900"/>
                </a:lnTo>
                <a:close/>
              </a:path>
              <a:path w="18288000" h="10248900">
                <a:moveTo>
                  <a:pt x="17533578" y="469900"/>
                </a:moveTo>
                <a:lnTo>
                  <a:pt x="17430924" y="469900"/>
                </a:lnTo>
                <a:lnTo>
                  <a:pt x="17386089" y="457200"/>
                </a:lnTo>
                <a:lnTo>
                  <a:pt x="17353993" y="431800"/>
                </a:lnTo>
                <a:lnTo>
                  <a:pt x="17611491" y="431800"/>
                </a:lnTo>
                <a:lnTo>
                  <a:pt x="17578781" y="457200"/>
                </a:lnTo>
                <a:lnTo>
                  <a:pt x="17533578" y="469900"/>
                </a:lnTo>
                <a:close/>
              </a:path>
              <a:path w="18288000" h="10248900">
                <a:moveTo>
                  <a:pt x="17790980" y="469900"/>
                </a:moveTo>
                <a:lnTo>
                  <a:pt x="17688359" y="469900"/>
                </a:lnTo>
                <a:lnTo>
                  <a:pt x="17643551" y="457200"/>
                </a:lnTo>
                <a:lnTo>
                  <a:pt x="17611491" y="431800"/>
                </a:lnTo>
                <a:lnTo>
                  <a:pt x="17868860" y="431800"/>
                </a:lnTo>
                <a:lnTo>
                  <a:pt x="17836168" y="457200"/>
                </a:lnTo>
                <a:lnTo>
                  <a:pt x="17790980" y="469900"/>
                </a:lnTo>
                <a:close/>
              </a:path>
              <a:path w="18288000" h="10248900">
                <a:moveTo>
                  <a:pt x="18045048" y="469900"/>
                </a:moveTo>
                <a:lnTo>
                  <a:pt x="17945225" y="469900"/>
                </a:lnTo>
                <a:lnTo>
                  <a:pt x="17901476" y="457200"/>
                </a:lnTo>
                <a:lnTo>
                  <a:pt x="17868860" y="431800"/>
                </a:lnTo>
                <a:lnTo>
                  <a:pt x="18126185" y="431800"/>
                </a:lnTo>
                <a:lnTo>
                  <a:pt x="18090586" y="457200"/>
                </a:lnTo>
                <a:lnTo>
                  <a:pt x="18045048" y="469900"/>
                </a:lnTo>
                <a:close/>
              </a:path>
              <a:path w="18288000" h="10248900">
                <a:moveTo>
                  <a:pt x="18288001" y="469900"/>
                </a:moveTo>
                <a:lnTo>
                  <a:pt x="18203114" y="469900"/>
                </a:lnTo>
                <a:lnTo>
                  <a:pt x="18158280" y="457200"/>
                </a:lnTo>
                <a:lnTo>
                  <a:pt x="18126185" y="431800"/>
                </a:lnTo>
                <a:lnTo>
                  <a:pt x="18288001" y="431800"/>
                </a:lnTo>
                <a:lnTo>
                  <a:pt x="18288001" y="469900"/>
                </a:lnTo>
                <a:close/>
              </a:path>
              <a:path w="18288000" h="10248900">
                <a:moveTo>
                  <a:pt x="0" y="9944100"/>
                </a:moveTo>
                <a:lnTo>
                  <a:pt x="0" y="9867900"/>
                </a:lnTo>
                <a:lnTo>
                  <a:pt x="11918" y="9855200"/>
                </a:lnTo>
                <a:lnTo>
                  <a:pt x="114549" y="9855200"/>
                </a:lnTo>
                <a:lnTo>
                  <a:pt x="159370" y="9867900"/>
                </a:lnTo>
                <a:lnTo>
                  <a:pt x="191448" y="9893300"/>
                </a:lnTo>
                <a:lnTo>
                  <a:pt x="18288001" y="9893300"/>
                </a:lnTo>
                <a:lnTo>
                  <a:pt x="18288001" y="9931400"/>
                </a:lnTo>
                <a:lnTo>
                  <a:pt x="8605" y="9931400"/>
                </a:lnTo>
                <a:lnTo>
                  <a:pt x="0" y="9944100"/>
                </a:lnTo>
                <a:close/>
              </a:path>
              <a:path w="18288000" h="10248900">
                <a:moveTo>
                  <a:pt x="448903" y="9893300"/>
                </a:moveTo>
                <a:lnTo>
                  <a:pt x="191448" y="9893300"/>
                </a:lnTo>
                <a:lnTo>
                  <a:pt x="224155" y="9867900"/>
                </a:lnTo>
                <a:lnTo>
                  <a:pt x="269350" y="9855200"/>
                </a:lnTo>
                <a:lnTo>
                  <a:pt x="371983" y="9855200"/>
                </a:lnTo>
                <a:lnTo>
                  <a:pt x="416810" y="9867900"/>
                </a:lnTo>
                <a:lnTo>
                  <a:pt x="448903" y="9893300"/>
                </a:lnTo>
                <a:close/>
              </a:path>
              <a:path w="18288000" h="10248900">
                <a:moveTo>
                  <a:pt x="706228" y="9893300"/>
                </a:moveTo>
                <a:lnTo>
                  <a:pt x="448903" y="9893300"/>
                </a:lnTo>
                <a:lnTo>
                  <a:pt x="484502" y="9867900"/>
                </a:lnTo>
                <a:lnTo>
                  <a:pt x="530040" y="9855200"/>
                </a:lnTo>
                <a:lnTo>
                  <a:pt x="629863" y="9855200"/>
                </a:lnTo>
                <a:lnTo>
                  <a:pt x="673611" y="9867900"/>
                </a:lnTo>
                <a:lnTo>
                  <a:pt x="706228" y="9893300"/>
                </a:lnTo>
                <a:close/>
              </a:path>
              <a:path w="18288000" h="10248900">
                <a:moveTo>
                  <a:pt x="963639" y="9893300"/>
                </a:moveTo>
                <a:lnTo>
                  <a:pt x="706228" y="9893300"/>
                </a:lnTo>
                <a:lnTo>
                  <a:pt x="738920" y="9867900"/>
                </a:lnTo>
                <a:lnTo>
                  <a:pt x="784109" y="9855200"/>
                </a:lnTo>
                <a:lnTo>
                  <a:pt x="886741" y="9855200"/>
                </a:lnTo>
                <a:lnTo>
                  <a:pt x="931562" y="9867900"/>
                </a:lnTo>
                <a:lnTo>
                  <a:pt x="963639" y="9893300"/>
                </a:lnTo>
                <a:close/>
              </a:path>
              <a:path w="18288000" h="10248900">
                <a:moveTo>
                  <a:pt x="1221094" y="9893300"/>
                </a:moveTo>
                <a:lnTo>
                  <a:pt x="963639" y="9893300"/>
                </a:lnTo>
                <a:lnTo>
                  <a:pt x="996332" y="9867900"/>
                </a:lnTo>
                <a:lnTo>
                  <a:pt x="1041523" y="9855200"/>
                </a:lnTo>
                <a:lnTo>
                  <a:pt x="1144165" y="9855200"/>
                </a:lnTo>
                <a:lnTo>
                  <a:pt x="1188999" y="9867900"/>
                </a:lnTo>
                <a:lnTo>
                  <a:pt x="1221094" y="9893300"/>
                </a:lnTo>
                <a:close/>
              </a:path>
              <a:path w="18288000" h="10248900">
                <a:moveTo>
                  <a:pt x="1478419" y="9893300"/>
                </a:moveTo>
                <a:lnTo>
                  <a:pt x="1221094" y="9893300"/>
                </a:lnTo>
                <a:lnTo>
                  <a:pt x="1256693" y="9867900"/>
                </a:lnTo>
                <a:lnTo>
                  <a:pt x="1302232" y="9855200"/>
                </a:lnTo>
                <a:lnTo>
                  <a:pt x="1402054" y="9855200"/>
                </a:lnTo>
                <a:lnTo>
                  <a:pt x="1445803" y="9867900"/>
                </a:lnTo>
                <a:lnTo>
                  <a:pt x="1478419" y="9893300"/>
                </a:lnTo>
                <a:close/>
              </a:path>
              <a:path w="18288000" h="10248900">
                <a:moveTo>
                  <a:pt x="1735787" y="9893300"/>
                </a:moveTo>
                <a:lnTo>
                  <a:pt x="1478419" y="9893300"/>
                </a:lnTo>
                <a:lnTo>
                  <a:pt x="1511111" y="9867900"/>
                </a:lnTo>
                <a:lnTo>
                  <a:pt x="1556299" y="9855200"/>
                </a:lnTo>
                <a:lnTo>
                  <a:pt x="1658920" y="9855200"/>
                </a:lnTo>
                <a:lnTo>
                  <a:pt x="1703728" y="9867900"/>
                </a:lnTo>
                <a:lnTo>
                  <a:pt x="1735787" y="9893300"/>
                </a:lnTo>
                <a:close/>
              </a:path>
              <a:path w="18288000" h="10248900">
                <a:moveTo>
                  <a:pt x="1993286" y="9893300"/>
                </a:moveTo>
                <a:lnTo>
                  <a:pt x="1735787" y="9893300"/>
                </a:lnTo>
                <a:lnTo>
                  <a:pt x="1768498" y="9867900"/>
                </a:lnTo>
                <a:lnTo>
                  <a:pt x="1813701" y="9855200"/>
                </a:lnTo>
                <a:lnTo>
                  <a:pt x="1916355" y="9855200"/>
                </a:lnTo>
                <a:lnTo>
                  <a:pt x="1961190" y="9867900"/>
                </a:lnTo>
                <a:lnTo>
                  <a:pt x="1993286" y="9893300"/>
                </a:lnTo>
                <a:close/>
              </a:path>
              <a:path w="18288000" h="10248900">
                <a:moveTo>
                  <a:pt x="2250611" y="9893300"/>
                </a:moveTo>
                <a:lnTo>
                  <a:pt x="1993286" y="9893300"/>
                </a:lnTo>
                <a:lnTo>
                  <a:pt x="2028885" y="9867900"/>
                </a:lnTo>
                <a:lnTo>
                  <a:pt x="2074423" y="9855200"/>
                </a:lnTo>
                <a:lnTo>
                  <a:pt x="2174246" y="9855200"/>
                </a:lnTo>
                <a:lnTo>
                  <a:pt x="2217994" y="9867900"/>
                </a:lnTo>
                <a:lnTo>
                  <a:pt x="2250611" y="9893300"/>
                </a:lnTo>
                <a:close/>
              </a:path>
              <a:path w="18288000" h="10248900">
                <a:moveTo>
                  <a:pt x="2507979" y="9893300"/>
                </a:moveTo>
                <a:lnTo>
                  <a:pt x="2250611" y="9893300"/>
                </a:lnTo>
                <a:lnTo>
                  <a:pt x="2283285" y="9867900"/>
                </a:lnTo>
                <a:lnTo>
                  <a:pt x="2328462" y="9855200"/>
                </a:lnTo>
                <a:lnTo>
                  <a:pt x="2431082" y="9855200"/>
                </a:lnTo>
                <a:lnTo>
                  <a:pt x="2475902" y="9867900"/>
                </a:lnTo>
                <a:lnTo>
                  <a:pt x="2507979" y="9893300"/>
                </a:lnTo>
                <a:close/>
              </a:path>
              <a:path w="18288000" h="10248900">
                <a:moveTo>
                  <a:pt x="2765477" y="9893300"/>
                </a:moveTo>
                <a:lnTo>
                  <a:pt x="2507979" y="9893300"/>
                </a:lnTo>
                <a:lnTo>
                  <a:pt x="2540687" y="9867900"/>
                </a:lnTo>
                <a:lnTo>
                  <a:pt x="2585883" y="9855200"/>
                </a:lnTo>
                <a:lnTo>
                  <a:pt x="2688528" y="9855200"/>
                </a:lnTo>
                <a:lnTo>
                  <a:pt x="2733366" y="9867900"/>
                </a:lnTo>
                <a:lnTo>
                  <a:pt x="2765477" y="9893300"/>
                </a:lnTo>
                <a:close/>
              </a:path>
              <a:path w="18288000" h="10248900">
                <a:moveTo>
                  <a:pt x="3022759" y="9893300"/>
                </a:moveTo>
                <a:lnTo>
                  <a:pt x="2765477" y="9893300"/>
                </a:lnTo>
                <a:lnTo>
                  <a:pt x="2801061" y="9867900"/>
                </a:lnTo>
                <a:lnTo>
                  <a:pt x="2846594" y="9855200"/>
                </a:lnTo>
                <a:lnTo>
                  <a:pt x="2946415" y="9855200"/>
                </a:lnTo>
                <a:lnTo>
                  <a:pt x="2990158" y="9867900"/>
                </a:lnTo>
                <a:lnTo>
                  <a:pt x="3022759" y="9893300"/>
                </a:lnTo>
                <a:close/>
              </a:path>
              <a:path w="18288000" h="10248900">
                <a:moveTo>
                  <a:pt x="3280171" y="9893300"/>
                </a:moveTo>
                <a:lnTo>
                  <a:pt x="3022759" y="9893300"/>
                </a:lnTo>
                <a:lnTo>
                  <a:pt x="3055451" y="9867900"/>
                </a:lnTo>
                <a:lnTo>
                  <a:pt x="3100641" y="9855200"/>
                </a:lnTo>
                <a:lnTo>
                  <a:pt x="3203272" y="9855200"/>
                </a:lnTo>
                <a:lnTo>
                  <a:pt x="3248093" y="9867900"/>
                </a:lnTo>
                <a:lnTo>
                  <a:pt x="3280171" y="9893300"/>
                </a:lnTo>
                <a:close/>
              </a:path>
              <a:path w="18288000" h="10248900">
                <a:moveTo>
                  <a:pt x="3537626" y="9893300"/>
                </a:moveTo>
                <a:lnTo>
                  <a:pt x="3280171" y="9893300"/>
                </a:lnTo>
                <a:lnTo>
                  <a:pt x="3312863" y="9867900"/>
                </a:lnTo>
                <a:lnTo>
                  <a:pt x="3358054" y="9855200"/>
                </a:lnTo>
                <a:lnTo>
                  <a:pt x="3460697" y="9855200"/>
                </a:lnTo>
                <a:lnTo>
                  <a:pt x="3505530" y="9867900"/>
                </a:lnTo>
                <a:lnTo>
                  <a:pt x="3537626" y="9893300"/>
                </a:lnTo>
                <a:close/>
              </a:path>
              <a:path w="18288000" h="10248900">
                <a:moveTo>
                  <a:pt x="3794950" y="9893300"/>
                </a:moveTo>
                <a:lnTo>
                  <a:pt x="3537626" y="9893300"/>
                </a:lnTo>
                <a:lnTo>
                  <a:pt x="3573225" y="9867900"/>
                </a:lnTo>
                <a:lnTo>
                  <a:pt x="3618763" y="9855200"/>
                </a:lnTo>
                <a:lnTo>
                  <a:pt x="3718585" y="9855200"/>
                </a:lnTo>
                <a:lnTo>
                  <a:pt x="3762334" y="9867900"/>
                </a:lnTo>
                <a:lnTo>
                  <a:pt x="3794950" y="9893300"/>
                </a:lnTo>
                <a:close/>
              </a:path>
              <a:path w="18288000" h="10248900">
                <a:moveTo>
                  <a:pt x="4052362" y="9893300"/>
                </a:moveTo>
                <a:lnTo>
                  <a:pt x="3794950" y="9893300"/>
                </a:lnTo>
                <a:lnTo>
                  <a:pt x="3827642" y="9867900"/>
                </a:lnTo>
                <a:lnTo>
                  <a:pt x="3872832" y="9855200"/>
                </a:lnTo>
                <a:lnTo>
                  <a:pt x="3975464" y="9855200"/>
                </a:lnTo>
                <a:lnTo>
                  <a:pt x="4020285" y="9867900"/>
                </a:lnTo>
                <a:lnTo>
                  <a:pt x="4052362" y="9893300"/>
                </a:lnTo>
                <a:close/>
              </a:path>
              <a:path w="18288000" h="10248900">
                <a:moveTo>
                  <a:pt x="4309817" y="9893300"/>
                </a:moveTo>
                <a:lnTo>
                  <a:pt x="4052362" y="9893300"/>
                </a:lnTo>
                <a:lnTo>
                  <a:pt x="4085054" y="9867900"/>
                </a:lnTo>
                <a:lnTo>
                  <a:pt x="4130246" y="9855200"/>
                </a:lnTo>
                <a:lnTo>
                  <a:pt x="4232888" y="9855200"/>
                </a:lnTo>
                <a:lnTo>
                  <a:pt x="4277722" y="9867900"/>
                </a:lnTo>
                <a:lnTo>
                  <a:pt x="4309817" y="9893300"/>
                </a:lnTo>
                <a:close/>
              </a:path>
              <a:path w="18288000" h="10248900">
                <a:moveTo>
                  <a:pt x="4567142" y="9893300"/>
                </a:moveTo>
                <a:lnTo>
                  <a:pt x="4309817" y="9893300"/>
                </a:lnTo>
                <a:lnTo>
                  <a:pt x="4345416" y="9867900"/>
                </a:lnTo>
                <a:lnTo>
                  <a:pt x="4390955" y="9855200"/>
                </a:lnTo>
                <a:lnTo>
                  <a:pt x="4490777" y="9855200"/>
                </a:lnTo>
                <a:lnTo>
                  <a:pt x="4534526" y="9867900"/>
                </a:lnTo>
                <a:lnTo>
                  <a:pt x="4567142" y="9893300"/>
                </a:lnTo>
                <a:close/>
              </a:path>
              <a:path w="18288000" h="10248900">
                <a:moveTo>
                  <a:pt x="4824511" y="9893300"/>
                </a:moveTo>
                <a:lnTo>
                  <a:pt x="4567142" y="9893300"/>
                </a:lnTo>
                <a:lnTo>
                  <a:pt x="4599834" y="9867900"/>
                </a:lnTo>
                <a:lnTo>
                  <a:pt x="4645023" y="9855200"/>
                </a:lnTo>
                <a:lnTo>
                  <a:pt x="4747643" y="9855200"/>
                </a:lnTo>
                <a:lnTo>
                  <a:pt x="4792452" y="9867900"/>
                </a:lnTo>
                <a:lnTo>
                  <a:pt x="4824511" y="9893300"/>
                </a:lnTo>
                <a:close/>
              </a:path>
              <a:path w="18288000" h="10248900">
                <a:moveTo>
                  <a:pt x="5082009" y="9893300"/>
                </a:moveTo>
                <a:lnTo>
                  <a:pt x="4824511" y="9893300"/>
                </a:lnTo>
                <a:lnTo>
                  <a:pt x="4857221" y="9867900"/>
                </a:lnTo>
                <a:lnTo>
                  <a:pt x="4902425" y="9855200"/>
                </a:lnTo>
                <a:lnTo>
                  <a:pt x="5005079" y="9855200"/>
                </a:lnTo>
                <a:lnTo>
                  <a:pt x="5049913" y="9867900"/>
                </a:lnTo>
                <a:lnTo>
                  <a:pt x="5082009" y="9893300"/>
                </a:lnTo>
                <a:close/>
              </a:path>
              <a:path w="18288000" h="10248900">
                <a:moveTo>
                  <a:pt x="5339334" y="9893300"/>
                </a:moveTo>
                <a:lnTo>
                  <a:pt x="5082009" y="9893300"/>
                </a:lnTo>
                <a:lnTo>
                  <a:pt x="5117608" y="9867900"/>
                </a:lnTo>
                <a:lnTo>
                  <a:pt x="5163147" y="9855200"/>
                </a:lnTo>
                <a:lnTo>
                  <a:pt x="5262969" y="9855200"/>
                </a:lnTo>
                <a:lnTo>
                  <a:pt x="5306718" y="9867900"/>
                </a:lnTo>
                <a:lnTo>
                  <a:pt x="5339334" y="9893300"/>
                </a:lnTo>
                <a:close/>
              </a:path>
              <a:path w="18288000" h="10248900">
                <a:moveTo>
                  <a:pt x="5596703" y="9893300"/>
                </a:moveTo>
                <a:lnTo>
                  <a:pt x="5339334" y="9893300"/>
                </a:lnTo>
                <a:lnTo>
                  <a:pt x="5372023" y="9867900"/>
                </a:lnTo>
                <a:lnTo>
                  <a:pt x="5417205" y="9855200"/>
                </a:lnTo>
                <a:lnTo>
                  <a:pt x="5519816" y="9855200"/>
                </a:lnTo>
                <a:lnTo>
                  <a:pt x="5564629" y="9867900"/>
                </a:lnTo>
                <a:lnTo>
                  <a:pt x="5596703" y="9893300"/>
                </a:lnTo>
                <a:close/>
              </a:path>
              <a:path w="18288000" h="10248900">
                <a:moveTo>
                  <a:pt x="5854158" y="9893300"/>
                </a:moveTo>
                <a:lnTo>
                  <a:pt x="5596703" y="9893300"/>
                </a:lnTo>
                <a:lnTo>
                  <a:pt x="5629410" y="9867900"/>
                </a:lnTo>
                <a:lnTo>
                  <a:pt x="5674605" y="9855200"/>
                </a:lnTo>
                <a:lnTo>
                  <a:pt x="5777239" y="9855200"/>
                </a:lnTo>
                <a:lnTo>
                  <a:pt x="5822065" y="9867900"/>
                </a:lnTo>
                <a:lnTo>
                  <a:pt x="5854158" y="9893300"/>
                </a:lnTo>
                <a:close/>
              </a:path>
              <a:path w="18288000" h="10248900">
                <a:moveTo>
                  <a:pt x="6111483" y="9893300"/>
                </a:moveTo>
                <a:lnTo>
                  <a:pt x="5854158" y="9893300"/>
                </a:lnTo>
                <a:lnTo>
                  <a:pt x="5889760" y="9867900"/>
                </a:lnTo>
                <a:lnTo>
                  <a:pt x="5935305" y="9855200"/>
                </a:lnTo>
                <a:lnTo>
                  <a:pt x="6035137" y="9855200"/>
                </a:lnTo>
                <a:lnTo>
                  <a:pt x="6078882" y="9867900"/>
                </a:lnTo>
                <a:lnTo>
                  <a:pt x="6111483" y="9893300"/>
                </a:lnTo>
                <a:close/>
              </a:path>
              <a:path w="18288000" h="10248900">
                <a:moveTo>
                  <a:pt x="6368895" y="9893300"/>
                </a:moveTo>
                <a:lnTo>
                  <a:pt x="6111483" y="9893300"/>
                </a:lnTo>
                <a:lnTo>
                  <a:pt x="6144175" y="9867900"/>
                </a:lnTo>
                <a:lnTo>
                  <a:pt x="6189365" y="9855200"/>
                </a:lnTo>
                <a:lnTo>
                  <a:pt x="6291996" y="9855200"/>
                </a:lnTo>
                <a:lnTo>
                  <a:pt x="6336817" y="9867900"/>
                </a:lnTo>
                <a:lnTo>
                  <a:pt x="6368895" y="9893300"/>
                </a:lnTo>
                <a:close/>
              </a:path>
              <a:path w="18288000" h="10248900">
                <a:moveTo>
                  <a:pt x="6626350" y="9893300"/>
                </a:moveTo>
                <a:lnTo>
                  <a:pt x="6368895" y="9893300"/>
                </a:lnTo>
                <a:lnTo>
                  <a:pt x="6401587" y="9867900"/>
                </a:lnTo>
                <a:lnTo>
                  <a:pt x="6446778" y="9855200"/>
                </a:lnTo>
                <a:lnTo>
                  <a:pt x="6549421" y="9855200"/>
                </a:lnTo>
                <a:lnTo>
                  <a:pt x="6594254" y="9867900"/>
                </a:lnTo>
                <a:lnTo>
                  <a:pt x="6626350" y="9893300"/>
                </a:lnTo>
                <a:close/>
              </a:path>
              <a:path w="18288000" h="10248900">
                <a:moveTo>
                  <a:pt x="6883675" y="9893300"/>
                </a:moveTo>
                <a:lnTo>
                  <a:pt x="6626350" y="9893300"/>
                </a:lnTo>
                <a:lnTo>
                  <a:pt x="6661949" y="9867900"/>
                </a:lnTo>
                <a:lnTo>
                  <a:pt x="6707487" y="9855200"/>
                </a:lnTo>
                <a:lnTo>
                  <a:pt x="6807310" y="9855200"/>
                </a:lnTo>
                <a:lnTo>
                  <a:pt x="6851058" y="9867900"/>
                </a:lnTo>
                <a:lnTo>
                  <a:pt x="6883675" y="9893300"/>
                </a:lnTo>
                <a:close/>
              </a:path>
              <a:path w="18288000" h="10248900">
                <a:moveTo>
                  <a:pt x="7141087" y="9893300"/>
                </a:moveTo>
                <a:lnTo>
                  <a:pt x="6883675" y="9893300"/>
                </a:lnTo>
                <a:lnTo>
                  <a:pt x="6916367" y="9867900"/>
                </a:lnTo>
                <a:lnTo>
                  <a:pt x="6961557" y="9855200"/>
                </a:lnTo>
                <a:lnTo>
                  <a:pt x="7064188" y="9855200"/>
                </a:lnTo>
                <a:lnTo>
                  <a:pt x="7109009" y="9867900"/>
                </a:lnTo>
                <a:lnTo>
                  <a:pt x="7141087" y="9893300"/>
                </a:lnTo>
                <a:close/>
              </a:path>
              <a:path w="18288000" h="10248900">
                <a:moveTo>
                  <a:pt x="7398542" y="9893300"/>
                </a:moveTo>
                <a:lnTo>
                  <a:pt x="7141087" y="9893300"/>
                </a:lnTo>
                <a:lnTo>
                  <a:pt x="7173779" y="9867900"/>
                </a:lnTo>
                <a:lnTo>
                  <a:pt x="7218970" y="9855200"/>
                </a:lnTo>
                <a:lnTo>
                  <a:pt x="7321613" y="9855200"/>
                </a:lnTo>
                <a:lnTo>
                  <a:pt x="7366446" y="9867900"/>
                </a:lnTo>
                <a:lnTo>
                  <a:pt x="7398542" y="9893300"/>
                </a:lnTo>
                <a:close/>
              </a:path>
              <a:path w="18288000" h="10248900">
                <a:moveTo>
                  <a:pt x="7655867" y="9893300"/>
                </a:moveTo>
                <a:lnTo>
                  <a:pt x="7398542" y="9893300"/>
                </a:lnTo>
                <a:lnTo>
                  <a:pt x="7434141" y="9867900"/>
                </a:lnTo>
                <a:lnTo>
                  <a:pt x="7479679" y="9855200"/>
                </a:lnTo>
                <a:lnTo>
                  <a:pt x="7579502" y="9855200"/>
                </a:lnTo>
                <a:lnTo>
                  <a:pt x="7623250" y="9867900"/>
                </a:lnTo>
                <a:lnTo>
                  <a:pt x="7655867" y="9893300"/>
                </a:lnTo>
                <a:close/>
              </a:path>
              <a:path w="18288000" h="10248900">
                <a:moveTo>
                  <a:pt x="7913235" y="9893300"/>
                </a:moveTo>
                <a:lnTo>
                  <a:pt x="7655867" y="9893300"/>
                </a:lnTo>
                <a:lnTo>
                  <a:pt x="7688556" y="9867900"/>
                </a:lnTo>
                <a:lnTo>
                  <a:pt x="7733737" y="9855200"/>
                </a:lnTo>
                <a:lnTo>
                  <a:pt x="7836348" y="9855200"/>
                </a:lnTo>
                <a:lnTo>
                  <a:pt x="7881161" y="9867900"/>
                </a:lnTo>
                <a:lnTo>
                  <a:pt x="7913235" y="9893300"/>
                </a:lnTo>
                <a:close/>
              </a:path>
              <a:path w="18288000" h="10248900">
                <a:moveTo>
                  <a:pt x="8170691" y="9893300"/>
                </a:moveTo>
                <a:lnTo>
                  <a:pt x="7913235" y="9893300"/>
                </a:lnTo>
                <a:lnTo>
                  <a:pt x="7945943" y="9867900"/>
                </a:lnTo>
                <a:lnTo>
                  <a:pt x="7991138" y="9855200"/>
                </a:lnTo>
                <a:lnTo>
                  <a:pt x="8093771" y="9855200"/>
                </a:lnTo>
                <a:lnTo>
                  <a:pt x="8138598" y="9867900"/>
                </a:lnTo>
                <a:lnTo>
                  <a:pt x="8170691" y="9893300"/>
                </a:lnTo>
                <a:close/>
              </a:path>
              <a:path w="18288000" h="10248900">
                <a:moveTo>
                  <a:pt x="8428016" y="9893300"/>
                </a:moveTo>
                <a:lnTo>
                  <a:pt x="8170691" y="9893300"/>
                </a:lnTo>
                <a:lnTo>
                  <a:pt x="8206290" y="9867900"/>
                </a:lnTo>
                <a:lnTo>
                  <a:pt x="8251828" y="9855200"/>
                </a:lnTo>
                <a:lnTo>
                  <a:pt x="8351651" y="9855200"/>
                </a:lnTo>
                <a:lnTo>
                  <a:pt x="8395399" y="9867900"/>
                </a:lnTo>
                <a:lnTo>
                  <a:pt x="8428016" y="9893300"/>
                </a:lnTo>
                <a:close/>
              </a:path>
              <a:path w="18288000" h="10248900">
                <a:moveTo>
                  <a:pt x="8685427" y="9893300"/>
                </a:moveTo>
                <a:lnTo>
                  <a:pt x="8428016" y="9893300"/>
                </a:lnTo>
                <a:lnTo>
                  <a:pt x="8460708" y="9867900"/>
                </a:lnTo>
                <a:lnTo>
                  <a:pt x="8505897" y="9855200"/>
                </a:lnTo>
                <a:lnTo>
                  <a:pt x="8608529" y="9855200"/>
                </a:lnTo>
                <a:lnTo>
                  <a:pt x="8653350" y="9867900"/>
                </a:lnTo>
                <a:lnTo>
                  <a:pt x="8685427" y="9893300"/>
                </a:lnTo>
                <a:close/>
              </a:path>
              <a:path w="18288000" h="10248900">
                <a:moveTo>
                  <a:pt x="8942882" y="9893300"/>
                </a:moveTo>
                <a:lnTo>
                  <a:pt x="8685427" y="9893300"/>
                </a:lnTo>
                <a:lnTo>
                  <a:pt x="8718135" y="9867900"/>
                </a:lnTo>
                <a:lnTo>
                  <a:pt x="8763330" y="9855200"/>
                </a:lnTo>
                <a:lnTo>
                  <a:pt x="8865963" y="9855200"/>
                </a:lnTo>
                <a:lnTo>
                  <a:pt x="8910790" y="9867900"/>
                </a:lnTo>
                <a:lnTo>
                  <a:pt x="8942882" y="9893300"/>
                </a:lnTo>
                <a:close/>
              </a:path>
              <a:path w="18288000" h="10248900">
                <a:moveTo>
                  <a:pt x="9200207" y="9893300"/>
                </a:moveTo>
                <a:lnTo>
                  <a:pt x="8942882" y="9893300"/>
                </a:lnTo>
                <a:lnTo>
                  <a:pt x="8978482" y="9867900"/>
                </a:lnTo>
                <a:lnTo>
                  <a:pt x="9024020" y="9855200"/>
                </a:lnTo>
                <a:lnTo>
                  <a:pt x="9123842" y="9855200"/>
                </a:lnTo>
                <a:lnTo>
                  <a:pt x="9167591" y="9867900"/>
                </a:lnTo>
                <a:lnTo>
                  <a:pt x="9200207" y="9893300"/>
                </a:lnTo>
                <a:close/>
              </a:path>
              <a:path w="18288000" h="10248900">
                <a:moveTo>
                  <a:pt x="9457619" y="9893300"/>
                </a:moveTo>
                <a:lnTo>
                  <a:pt x="9200207" y="9893300"/>
                </a:lnTo>
                <a:lnTo>
                  <a:pt x="9232899" y="9867900"/>
                </a:lnTo>
                <a:lnTo>
                  <a:pt x="9278089" y="9855200"/>
                </a:lnTo>
                <a:lnTo>
                  <a:pt x="9380720" y="9855200"/>
                </a:lnTo>
                <a:lnTo>
                  <a:pt x="9425541" y="9867900"/>
                </a:lnTo>
                <a:lnTo>
                  <a:pt x="9457619" y="9893300"/>
                </a:lnTo>
                <a:close/>
              </a:path>
              <a:path w="18288000" h="10248900">
                <a:moveTo>
                  <a:pt x="9715074" y="9893300"/>
                </a:moveTo>
                <a:lnTo>
                  <a:pt x="9457619" y="9893300"/>
                </a:lnTo>
                <a:lnTo>
                  <a:pt x="9490311" y="9867900"/>
                </a:lnTo>
                <a:lnTo>
                  <a:pt x="9535502" y="9855200"/>
                </a:lnTo>
                <a:lnTo>
                  <a:pt x="9638145" y="9855200"/>
                </a:lnTo>
                <a:lnTo>
                  <a:pt x="9682978" y="9867900"/>
                </a:lnTo>
                <a:lnTo>
                  <a:pt x="9715074" y="9893300"/>
                </a:lnTo>
                <a:close/>
              </a:path>
              <a:path w="18288000" h="10248900">
                <a:moveTo>
                  <a:pt x="9972399" y="9893300"/>
                </a:moveTo>
                <a:lnTo>
                  <a:pt x="9715074" y="9893300"/>
                </a:lnTo>
                <a:lnTo>
                  <a:pt x="9750673" y="9867900"/>
                </a:lnTo>
                <a:lnTo>
                  <a:pt x="9796211" y="9855200"/>
                </a:lnTo>
                <a:lnTo>
                  <a:pt x="9896034" y="9855200"/>
                </a:lnTo>
                <a:lnTo>
                  <a:pt x="9939782" y="9867900"/>
                </a:lnTo>
                <a:lnTo>
                  <a:pt x="9972399" y="9893300"/>
                </a:lnTo>
                <a:close/>
              </a:path>
              <a:path w="18288000" h="10248900">
                <a:moveTo>
                  <a:pt x="10229767" y="9893300"/>
                </a:moveTo>
                <a:lnTo>
                  <a:pt x="9972399" y="9893300"/>
                </a:lnTo>
                <a:lnTo>
                  <a:pt x="10005091" y="9867900"/>
                </a:lnTo>
                <a:lnTo>
                  <a:pt x="10050279" y="9855200"/>
                </a:lnTo>
                <a:lnTo>
                  <a:pt x="10152899" y="9855200"/>
                </a:lnTo>
                <a:lnTo>
                  <a:pt x="10197708" y="9867900"/>
                </a:lnTo>
                <a:lnTo>
                  <a:pt x="10229767" y="9893300"/>
                </a:lnTo>
                <a:close/>
              </a:path>
              <a:path w="18288000" h="10248900">
                <a:moveTo>
                  <a:pt x="10487265" y="9893300"/>
                </a:moveTo>
                <a:lnTo>
                  <a:pt x="10229767" y="9893300"/>
                </a:lnTo>
                <a:lnTo>
                  <a:pt x="10262478" y="9867900"/>
                </a:lnTo>
                <a:lnTo>
                  <a:pt x="10307681" y="9855200"/>
                </a:lnTo>
                <a:lnTo>
                  <a:pt x="10410335" y="9855200"/>
                </a:lnTo>
                <a:lnTo>
                  <a:pt x="10455170" y="9867900"/>
                </a:lnTo>
                <a:lnTo>
                  <a:pt x="10487265" y="9893300"/>
                </a:lnTo>
                <a:close/>
              </a:path>
              <a:path w="18288000" h="10248900">
                <a:moveTo>
                  <a:pt x="10744590" y="9893300"/>
                </a:moveTo>
                <a:lnTo>
                  <a:pt x="10487265" y="9893300"/>
                </a:lnTo>
                <a:lnTo>
                  <a:pt x="10522865" y="9867900"/>
                </a:lnTo>
                <a:lnTo>
                  <a:pt x="10568403" y="9855200"/>
                </a:lnTo>
                <a:lnTo>
                  <a:pt x="10668226" y="9855200"/>
                </a:lnTo>
                <a:lnTo>
                  <a:pt x="10711974" y="9867900"/>
                </a:lnTo>
                <a:lnTo>
                  <a:pt x="10744590" y="9893300"/>
                </a:lnTo>
                <a:close/>
              </a:path>
              <a:path w="18288000" h="10248900">
                <a:moveTo>
                  <a:pt x="11001959" y="9893300"/>
                </a:moveTo>
                <a:lnTo>
                  <a:pt x="10744590" y="9893300"/>
                </a:lnTo>
                <a:lnTo>
                  <a:pt x="10777264" y="9867900"/>
                </a:lnTo>
                <a:lnTo>
                  <a:pt x="10822442" y="9855200"/>
                </a:lnTo>
                <a:lnTo>
                  <a:pt x="10925062" y="9855200"/>
                </a:lnTo>
                <a:lnTo>
                  <a:pt x="10969882" y="9867900"/>
                </a:lnTo>
                <a:lnTo>
                  <a:pt x="11001959" y="9893300"/>
                </a:lnTo>
                <a:close/>
              </a:path>
              <a:path w="18288000" h="10248900">
                <a:moveTo>
                  <a:pt x="11259414" y="9893300"/>
                </a:moveTo>
                <a:lnTo>
                  <a:pt x="11001959" y="9893300"/>
                </a:lnTo>
                <a:lnTo>
                  <a:pt x="11034666" y="9867900"/>
                </a:lnTo>
                <a:lnTo>
                  <a:pt x="11079862" y="9855200"/>
                </a:lnTo>
                <a:lnTo>
                  <a:pt x="11182495" y="9855200"/>
                </a:lnTo>
                <a:lnTo>
                  <a:pt x="11227321" y="9867900"/>
                </a:lnTo>
                <a:lnTo>
                  <a:pt x="11259414" y="9893300"/>
                </a:lnTo>
                <a:close/>
              </a:path>
              <a:path w="18288000" h="10248900">
                <a:moveTo>
                  <a:pt x="11516739" y="9893300"/>
                </a:moveTo>
                <a:lnTo>
                  <a:pt x="11259414" y="9893300"/>
                </a:lnTo>
                <a:lnTo>
                  <a:pt x="11295013" y="9867900"/>
                </a:lnTo>
                <a:lnTo>
                  <a:pt x="11340551" y="9855200"/>
                </a:lnTo>
                <a:lnTo>
                  <a:pt x="11440374" y="9855200"/>
                </a:lnTo>
                <a:lnTo>
                  <a:pt x="11484123" y="9867900"/>
                </a:lnTo>
                <a:lnTo>
                  <a:pt x="11516739" y="9893300"/>
                </a:lnTo>
                <a:close/>
              </a:path>
              <a:path w="18288000" h="10248900">
                <a:moveTo>
                  <a:pt x="11774151" y="9893300"/>
                </a:moveTo>
                <a:lnTo>
                  <a:pt x="11516739" y="9893300"/>
                </a:lnTo>
                <a:lnTo>
                  <a:pt x="11549431" y="9867900"/>
                </a:lnTo>
                <a:lnTo>
                  <a:pt x="11594621" y="9855200"/>
                </a:lnTo>
                <a:lnTo>
                  <a:pt x="11697252" y="9855200"/>
                </a:lnTo>
                <a:lnTo>
                  <a:pt x="11742073" y="9867900"/>
                </a:lnTo>
                <a:lnTo>
                  <a:pt x="11774151" y="9893300"/>
                </a:lnTo>
                <a:close/>
              </a:path>
              <a:path w="18288000" h="10248900">
                <a:moveTo>
                  <a:pt x="12031606" y="9893300"/>
                </a:moveTo>
                <a:lnTo>
                  <a:pt x="11774151" y="9893300"/>
                </a:lnTo>
                <a:lnTo>
                  <a:pt x="11806843" y="9867900"/>
                </a:lnTo>
                <a:lnTo>
                  <a:pt x="11852034" y="9855200"/>
                </a:lnTo>
                <a:lnTo>
                  <a:pt x="11954677" y="9855200"/>
                </a:lnTo>
                <a:lnTo>
                  <a:pt x="11999510" y="9867900"/>
                </a:lnTo>
                <a:lnTo>
                  <a:pt x="12031606" y="9893300"/>
                </a:lnTo>
                <a:close/>
              </a:path>
              <a:path w="18288000" h="10248900">
                <a:moveTo>
                  <a:pt x="12288931" y="9893300"/>
                </a:moveTo>
                <a:lnTo>
                  <a:pt x="12031606" y="9893300"/>
                </a:lnTo>
                <a:lnTo>
                  <a:pt x="12067205" y="9867900"/>
                </a:lnTo>
                <a:lnTo>
                  <a:pt x="12112743" y="9855200"/>
                </a:lnTo>
                <a:lnTo>
                  <a:pt x="12212566" y="9855200"/>
                </a:lnTo>
                <a:lnTo>
                  <a:pt x="12256315" y="9867900"/>
                </a:lnTo>
                <a:lnTo>
                  <a:pt x="12288931" y="9893300"/>
                </a:lnTo>
                <a:close/>
              </a:path>
              <a:path w="18288000" h="10248900">
                <a:moveTo>
                  <a:pt x="12546343" y="9893300"/>
                </a:moveTo>
                <a:lnTo>
                  <a:pt x="12288931" y="9893300"/>
                </a:lnTo>
                <a:lnTo>
                  <a:pt x="12321623" y="9867900"/>
                </a:lnTo>
                <a:lnTo>
                  <a:pt x="12366813" y="9855200"/>
                </a:lnTo>
                <a:lnTo>
                  <a:pt x="12469444" y="9855200"/>
                </a:lnTo>
                <a:lnTo>
                  <a:pt x="12514265" y="9867900"/>
                </a:lnTo>
                <a:lnTo>
                  <a:pt x="12546343" y="9893300"/>
                </a:lnTo>
                <a:close/>
              </a:path>
              <a:path w="18288000" h="10248900">
                <a:moveTo>
                  <a:pt x="12803798" y="9893300"/>
                </a:moveTo>
                <a:lnTo>
                  <a:pt x="12546343" y="9893300"/>
                </a:lnTo>
                <a:lnTo>
                  <a:pt x="12579035" y="9867900"/>
                </a:lnTo>
                <a:lnTo>
                  <a:pt x="12624226" y="9855200"/>
                </a:lnTo>
                <a:lnTo>
                  <a:pt x="12726869" y="9855200"/>
                </a:lnTo>
                <a:lnTo>
                  <a:pt x="12771702" y="9867900"/>
                </a:lnTo>
                <a:lnTo>
                  <a:pt x="12803798" y="9893300"/>
                </a:lnTo>
                <a:close/>
              </a:path>
              <a:path w="18288000" h="10248900">
                <a:moveTo>
                  <a:pt x="13061122" y="9893300"/>
                </a:moveTo>
                <a:lnTo>
                  <a:pt x="12803798" y="9893300"/>
                </a:lnTo>
                <a:lnTo>
                  <a:pt x="12839397" y="9867900"/>
                </a:lnTo>
                <a:lnTo>
                  <a:pt x="12884935" y="9855200"/>
                </a:lnTo>
                <a:lnTo>
                  <a:pt x="12984758" y="9855200"/>
                </a:lnTo>
                <a:lnTo>
                  <a:pt x="13028506" y="9867900"/>
                </a:lnTo>
                <a:lnTo>
                  <a:pt x="13061122" y="9893300"/>
                </a:lnTo>
                <a:close/>
              </a:path>
              <a:path w="18288000" h="10248900">
                <a:moveTo>
                  <a:pt x="13318491" y="9893300"/>
                </a:moveTo>
                <a:lnTo>
                  <a:pt x="13061122" y="9893300"/>
                </a:lnTo>
                <a:lnTo>
                  <a:pt x="13093811" y="9867900"/>
                </a:lnTo>
                <a:lnTo>
                  <a:pt x="13138993" y="9855200"/>
                </a:lnTo>
                <a:lnTo>
                  <a:pt x="13241604" y="9855200"/>
                </a:lnTo>
                <a:lnTo>
                  <a:pt x="13286417" y="9867900"/>
                </a:lnTo>
                <a:lnTo>
                  <a:pt x="13318491" y="9893300"/>
                </a:lnTo>
                <a:close/>
              </a:path>
              <a:path w="18288000" h="10248900">
                <a:moveTo>
                  <a:pt x="13575989" y="9893300"/>
                </a:moveTo>
                <a:lnTo>
                  <a:pt x="13318491" y="9893300"/>
                </a:lnTo>
                <a:lnTo>
                  <a:pt x="13351201" y="9867900"/>
                </a:lnTo>
                <a:lnTo>
                  <a:pt x="13396405" y="9855200"/>
                </a:lnTo>
                <a:lnTo>
                  <a:pt x="13499059" y="9855200"/>
                </a:lnTo>
                <a:lnTo>
                  <a:pt x="13543893" y="9867900"/>
                </a:lnTo>
                <a:lnTo>
                  <a:pt x="13575989" y="9893300"/>
                </a:lnTo>
                <a:close/>
              </a:path>
              <a:path w="18288000" h="10248900">
                <a:moveTo>
                  <a:pt x="13833271" y="9893300"/>
                </a:moveTo>
                <a:lnTo>
                  <a:pt x="13575989" y="9893300"/>
                </a:lnTo>
                <a:lnTo>
                  <a:pt x="13611573" y="9867900"/>
                </a:lnTo>
                <a:lnTo>
                  <a:pt x="13657105" y="9855200"/>
                </a:lnTo>
                <a:lnTo>
                  <a:pt x="13756926" y="9855200"/>
                </a:lnTo>
                <a:lnTo>
                  <a:pt x="13800669" y="9867900"/>
                </a:lnTo>
                <a:lnTo>
                  <a:pt x="13833271" y="9893300"/>
                </a:lnTo>
                <a:close/>
              </a:path>
              <a:path w="18288000" h="10248900">
                <a:moveTo>
                  <a:pt x="14090683" y="9893300"/>
                </a:moveTo>
                <a:lnTo>
                  <a:pt x="13833271" y="9893300"/>
                </a:lnTo>
                <a:lnTo>
                  <a:pt x="13865963" y="9867900"/>
                </a:lnTo>
                <a:lnTo>
                  <a:pt x="13911153" y="9855200"/>
                </a:lnTo>
                <a:lnTo>
                  <a:pt x="14013784" y="9855200"/>
                </a:lnTo>
                <a:lnTo>
                  <a:pt x="14058605" y="9867900"/>
                </a:lnTo>
                <a:lnTo>
                  <a:pt x="14090683" y="9893300"/>
                </a:lnTo>
                <a:close/>
              </a:path>
              <a:path w="18288000" h="10248900">
                <a:moveTo>
                  <a:pt x="14348138" y="9893300"/>
                </a:moveTo>
                <a:lnTo>
                  <a:pt x="14090683" y="9893300"/>
                </a:lnTo>
                <a:lnTo>
                  <a:pt x="14123390" y="9867900"/>
                </a:lnTo>
                <a:lnTo>
                  <a:pt x="14168585" y="9855200"/>
                </a:lnTo>
                <a:lnTo>
                  <a:pt x="14271218" y="9855200"/>
                </a:lnTo>
                <a:lnTo>
                  <a:pt x="14316045" y="9867900"/>
                </a:lnTo>
                <a:lnTo>
                  <a:pt x="14348138" y="9893300"/>
                </a:lnTo>
                <a:close/>
              </a:path>
              <a:path w="18288000" h="10248900">
                <a:moveTo>
                  <a:pt x="14605462" y="9893300"/>
                </a:moveTo>
                <a:lnTo>
                  <a:pt x="14348138" y="9893300"/>
                </a:lnTo>
                <a:lnTo>
                  <a:pt x="14383737" y="9867900"/>
                </a:lnTo>
                <a:lnTo>
                  <a:pt x="14429275" y="9855200"/>
                </a:lnTo>
                <a:lnTo>
                  <a:pt x="14529098" y="9855200"/>
                </a:lnTo>
                <a:lnTo>
                  <a:pt x="14572846" y="9867900"/>
                </a:lnTo>
                <a:lnTo>
                  <a:pt x="14605462" y="9893300"/>
                </a:lnTo>
                <a:close/>
              </a:path>
              <a:path w="18288000" h="10248900">
                <a:moveTo>
                  <a:pt x="14862875" y="9893300"/>
                </a:moveTo>
                <a:lnTo>
                  <a:pt x="14605462" y="9893300"/>
                </a:lnTo>
                <a:lnTo>
                  <a:pt x="14638155" y="9867900"/>
                </a:lnTo>
                <a:lnTo>
                  <a:pt x="14683344" y="9855200"/>
                </a:lnTo>
                <a:lnTo>
                  <a:pt x="14785976" y="9855200"/>
                </a:lnTo>
                <a:lnTo>
                  <a:pt x="14830797" y="9867900"/>
                </a:lnTo>
                <a:lnTo>
                  <a:pt x="14862875" y="9893300"/>
                </a:lnTo>
                <a:close/>
              </a:path>
              <a:path w="18288000" h="10248900">
                <a:moveTo>
                  <a:pt x="15120330" y="9893300"/>
                </a:moveTo>
                <a:lnTo>
                  <a:pt x="14862875" y="9893300"/>
                </a:lnTo>
                <a:lnTo>
                  <a:pt x="14895567" y="9867900"/>
                </a:lnTo>
                <a:lnTo>
                  <a:pt x="14940758" y="9855200"/>
                </a:lnTo>
                <a:lnTo>
                  <a:pt x="15043401" y="9855200"/>
                </a:lnTo>
                <a:lnTo>
                  <a:pt x="15088234" y="9867900"/>
                </a:lnTo>
                <a:lnTo>
                  <a:pt x="15120330" y="9893300"/>
                </a:lnTo>
                <a:close/>
              </a:path>
              <a:path w="18288000" h="10248900">
                <a:moveTo>
                  <a:pt x="15377654" y="9893300"/>
                </a:moveTo>
                <a:lnTo>
                  <a:pt x="15120330" y="9893300"/>
                </a:lnTo>
                <a:lnTo>
                  <a:pt x="15155929" y="9867900"/>
                </a:lnTo>
                <a:lnTo>
                  <a:pt x="15201467" y="9855200"/>
                </a:lnTo>
                <a:lnTo>
                  <a:pt x="15301290" y="9855200"/>
                </a:lnTo>
                <a:lnTo>
                  <a:pt x="15345038" y="9867900"/>
                </a:lnTo>
                <a:lnTo>
                  <a:pt x="15377654" y="9893300"/>
                </a:lnTo>
                <a:close/>
              </a:path>
              <a:path w="18288000" h="10248900">
                <a:moveTo>
                  <a:pt x="15635023" y="9893300"/>
                </a:moveTo>
                <a:lnTo>
                  <a:pt x="15377654" y="9893300"/>
                </a:lnTo>
                <a:lnTo>
                  <a:pt x="15410346" y="9867900"/>
                </a:lnTo>
                <a:lnTo>
                  <a:pt x="15455535" y="9855200"/>
                </a:lnTo>
                <a:lnTo>
                  <a:pt x="15558155" y="9855200"/>
                </a:lnTo>
                <a:lnTo>
                  <a:pt x="15602964" y="9867900"/>
                </a:lnTo>
                <a:lnTo>
                  <a:pt x="15635023" y="9893300"/>
                </a:lnTo>
                <a:close/>
              </a:path>
              <a:path w="18288000" h="10248900">
                <a:moveTo>
                  <a:pt x="15892521" y="9893300"/>
                </a:moveTo>
                <a:lnTo>
                  <a:pt x="15635023" y="9893300"/>
                </a:lnTo>
                <a:lnTo>
                  <a:pt x="15667733" y="9867900"/>
                </a:lnTo>
                <a:lnTo>
                  <a:pt x="15712937" y="9855200"/>
                </a:lnTo>
                <a:lnTo>
                  <a:pt x="15815591" y="9855200"/>
                </a:lnTo>
                <a:lnTo>
                  <a:pt x="15860426" y="9867900"/>
                </a:lnTo>
                <a:lnTo>
                  <a:pt x="15892521" y="9893300"/>
                </a:lnTo>
                <a:close/>
              </a:path>
              <a:path w="18288000" h="10248900">
                <a:moveTo>
                  <a:pt x="16149846" y="9893300"/>
                </a:moveTo>
                <a:lnTo>
                  <a:pt x="15892521" y="9893300"/>
                </a:lnTo>
                <a:lnTo>
                  <a:pt x="15928120" y="9867900"/>
                </a:lnTo>
                <a:lnTo>
                  <a:pt x="15973659" y="9855200"/>
                </a:lnTo>
                <a:lnTo>
                  <a:pt x="16073481" y="9855200"/>
                </a:lnTo>
                <a:lnTo>
                  <a:pt x="16117230" y="9867900"/>
                </a:lnTo>
                <a:lnTo>
                  <a:pt x="16149846" y="9893300"/>
                </a:lnTo>
                <a:close/>
              </a:path>
              <a:path w="18288000" h="10248900">
                <a:moveTo>
                  <a:pt x="16407215" y="9893300"/>
                </a:moveTo>
                <a:lnTo>
                  <a:pt x="16149846" y="9893300"/>
                </a:lnTo>
                <a:lnTo>
                  <a:pt x="16182520" y="9867900"/>
                </a:lnTo>
                <a:lnTo>
                  <a:pt x="16227697" y="9855200"/>
                </a:lnTo>
                <a:lnTo>
                  <a:pt x="16330318" y="9855200"/>
                </a:lnTo>
                <a:lnTo>
                  <a:pt x="16375137" y="9867900"/>
                </a:lnTo>
                <a:lnTo>
                  <a:pt x="16407215" y="9893300"/>
                </a:lnTo>
                <a:close/>
              </a:path>
              <a:path w="18288000" h="10248900">
                <a:moveTo>
                  <a:pt x="16664713" y="9893300"/>
                </a:moveTo>
                <a:lnTo>
                  <a:pt x="16407215" y="9893300"/>
                </a:lnTo>
                <a:lnTo>
                  <a:pt x="16439922" y="9867900"/>
                </a:lnTo>
                <a:lnTo>
                  <a:pt x="16485119" y="9855200"/>
                </a:lnTo>
                <a:lnTo>
                  <a:pt x="16587763" y="9855200"/>
                </a:lnTo>
                <a:lnTo>
                  <a:pt x="16632602" y="9867900"/>
                </a:lnTo>
                <a:lnTo>
                  <a:pt x="16664713" y="9893300"/>
                </a:lnTo>
                <a:close/>
              </a:path>
              <a:path w="18288000" h="10248900">
                <a:moveTo>
                  <a:pt x="16921995" y="9893300"/>
                </a:moveTo>
                <a:lnTo>
                  <a:pt x="16664713" y="9893300"/>
                </a:lnTo>
                <a:lnTo>
                  <a:pt x="16700297" y="9867900"/>
                </a:lnTo>
                <a:lnTo>
                  <a:pt x="16745829" y="9855200"/>
                </a:lnTo>
                <a:lnTo>
                  <a:pt x="16845650" y="9855200"/>
                </a:lnTo>
                <a:lnTo>
                  <a:pt x="16889393" y="9867900"/>
                </a:lnTo>
                <a:lnTo>
                  <a:pt x="16921995" y="9893300"/>
                </a:lnTo>
                <a:close/>
              </a:path>
              <a:path w="18288000" h="10248900">
                <a:moveTo>
                  <a:pt x="17179407" y="9893300"/>
                </a:moveTo>
                <a:lnTo>
                  <a:pt x="16921995" y="9893300"/>
                </a:lnTo>
                <a:lnTo>
                  <a:pt x="16954687" y="9867900"/>
                </a:lnTo>
                <a:lnTo>
                  <a:pt x="16999877" y="9855200"/>
                </a:lnTo>
                <a:lnTo>
                  <a:pt x="17102508" y="9855200"/>
                </a:lnTo>
                <a:lnTo>
                  <a:pt x="17147329" y="9867900"/>
                </a:lnTo>
                <a:lnTo>
                  <a:pt x="17179407" y="9893300"/>
                </a:lnTo>
                <a:close/>
              </a:path>
              <a:path w="18288000" h="10248900">
                <a:moveTo>
                  <a:pt x="17436861" y="9893300"/>
                </a:moveTo>
                <a:lnTo>
                  <a:pt x="17179407" y="9893300"/>
                </a:lnTo>
                <a:lnTo>
                  <a:pt x="17212099" y="9867900"/>
                </a:lnTo>
                <a:lnTo>
                  <a:pt x="17257290" y="9855200"/>
                </a:lnTo>
                <a:lnTo>
                  <a:pt x="17359932" y="9855200"/>
                </a:lnTo>
                <a:lnTo>
                  <a:pt x="17404766" y="9867900"/>
                </a:lnTo>
                <a:lnTo>
                  <a:pt x="17436861" y="9893300"/>
                </a:lnTo>
                <a:close/>
              </a:path>
              <a:path w="18288000" h="10248900">
                <a:moveTo>
                  <a:pt x="17694186" y="9893300"/>
                </a:moveTo>
                <a:lnTo>
                  <a:pt x="17436861" y="9893300"/>
                </a:lnTo>
                <a:lnTo>
                  <a:pt x="17472460" y="9867900"/>
                </a:lnTo>
                <a:lnTo>
                  <a:pt x="17517999" y="9855200"/>
                </a:lnTo>
                <a:lnTo>
                  <a:pt x="17617822" y="9855200"/>
                </a:lnTo>
                <a:lnTo>
                  <a:pt x="17661570" y="9867900"/>
                </a:lnTo>
                <a:lnTo>
                  <a:pt x="17694186" y="9893300"/>
                </a:lnTo>
                <a:close/>
              </a:path>
              <a:path w="18288000" h="10248900">
                <a:moveTo>
                  <a:pt x="17951598" y="9893300"/>
                </a:moveTo>
                <a:lnTo>
                  <a:pt x="17694186" y="9893300"/>
                </a:lnTo>
                <a:lnTo>
                  <a:pt x="17726878" y="9867900"/>
                </a:lnTo>
                <a:lnTo>
                  <a:pt x="17772068" y="9855200"/>
                </a:lnTo>
                <a:lnTo>
                  <a:pt x="17874700" y="9855200"/>
                </a:lnTo>
                <a:lnTo>
                  <a:pt x="17919521" y="9867900"/>
                </a:lnTo>
                <a:lnTo>
                  <a:pt x="17951598" y="9893300"/>
                </a:lnTo>
                <a:close/>
              </a:path>
              <a:path w="18288000" h="10248900">
                <a:moveTo>
                  <a:pt x="18209053" y="9893300"/>
                </a:moveTo>
                <a:lnTo>
                  <a:pt x="17951598" y="9893300"/>
                </a:lnTo>
                <a:lnTo>
                  <a:pt x="17984290" y="9867900"/>
                </a:lnTo>
                <a:lnTo>
                  <a:pt x="18029482" y="9855200"/>
                </a:lnTo>
                <a:lnTo>
                  <a:pt x="18132124" y="9855200"/>
                </a:lnTo>
                <a:lnTo>
                  <a:pt x="18176958" y="9867900"/>
                </a:lnTo>
                <a:lnTo>
                  <a:pt x="18209053" y="9893300"/>
                </a:lnTo>
                <a:close/>
              </a:path>
              <a:path w="18288000" h="10248900">
                <a:moveTo>
                  <a:pt x="18288001" y="9893300"/>
                </a:moveTo>
                <a:lnTo>
                  <a:pt x="18209053" y="9893300"/>
                </a:lnTo>
                <a:lnTo>
                  <a:pt x="18244652" y="9867900"/>
                </a:lnTo>
                <a:lnTo>
                  <a:pt x="18288001" y="9855200"/>
                </a:lnTo>
                <a:lnTo>
                  <a:pt x="18288001" y="9893300"/>
                </a:lnTo>
                <a:close/>
              </a:path>
              <a:path w="18288000" h="10248900">
                <a:moveTo>
                  <a:pt x="69589" y="10248900"/>
                </a:moveTo>
                <a:lnTo>
                  <a:pt x="0" y="10248900"/>
                </a:lnTo>
                <a:lnTo>
                  <a:pt x="0" y="10147300"/>
                </a:lnTo>
                <a:lnTo>
                  <a:pt x="137518" y="9944100"/>
                </a:lnTo>
                <a:lnTo>
                  <a:pt x="109293" y="9931400"/>
                </a:lnTo>
                <a:lnTo>
                  <a:pt x="266030" y="9931400"/>
                </a:lnTo>
                <a:lnTo>
                  <a:pt x="240647" y="9944100"/>
                </a:lnTo>
                <a:lnTo>
                  <a:pt x="41070" y="10236200"/>
                </a:lnTo>
                <a:lnTo>
                  <a:pt x="69589" y="10248900"/>
                </a:lnTo>
                <a:close/>
              </a:path>
              <a:path w="18288000" h="10248900">
                <a:moveTo>
                  <a:pt x="326982" y="10248900"/>
                </a:moveTo>
                <a:lnTo>
                  <a:pt x="169531" y="10248900"/>
                </a:lnTo>
                <a:lnTo>
                  <a:pt x="195439" y="10236200"/>
                </a:lnTo>
                <a:lnTo>
                  <a:pt x="394973" y="9944100"/>
                </a:lnTo>
                <a:lnTo>
                  <a:pt x="366711" y="9931400"/>
                </a:lnTo>
                <a:lnTo>
                  <a:pt x="527314" y="9931400"/>
                </a:lnTo>
                <a:lnTo>
                  <a:pt x="498016" y="9944100"/>
                </a:lnTo>
                <a:lnTo>
                  <a:pt x="298438" y="10236200"/>
                </a:lnTo>
                <a:lnTo>
                  <a:pt x="326982" y="10248900"/>
                </a:lnTo>
                <a:close/>
              </a:path>
              <a:path w="18288000" h="10248900">
                <a:moveTo>
                  <a:pt x="584362" y="10248900"/>
                </a:moveTo>
                <a:lnTo>
                  <a:pt x="426942" y="10248900"/>
                </a:lnTo>
                <a:lnTo>
                  <a:pt x="452850" y="10236200"/>
                </a:lnTo>
                <a:lnTo>
                  <a:pt x="652298" y="9944100"/>
                </a:lnTo>
                <a:lnTo>
                  <a:pt x="621413" y="9931400"/>
                </a:lnTo>
                <a:lnTo>
                  <a:pt x="780816" y="9931400"/>
                </a:lnTo>
                <a:lnTo>
                  <a:pt x="755427" y="9944100"/>
                </a:lnTo>
                <a:lnTo>
                  <a:pt x="555850" y="10236200"/>
                </a:lnTo>
                <a:lnTo>
                  <a:pt x="584362" y="10248900"/>
                </a:lnTo>
                <a:close/>
              </a:path>
              <a:path w="18288000" h="10248900">
                <a:moveTo>
                  <a:pt x="841781" y="10248900"/>
                </a:moveTo>
                <a:lnTo>
                  <a:pt x="684274" y="10248900"/>
                </a:lnTo>
                <a:lnTo>
                  <a:pt x="710175" y="10236200"/>
                </a:lnTo>
                <a:lnTo>
                  <a:pt x="909753" y="9944100"/>
                </a:lnTo>
                <a:lnTo>
                  <a:pt x="881509" y="9931400"/>
                </a:lnTo>
                <a:lnTo>
                  <a:pt x="1038202" y="9931400"/>
                </a:lnTo>
                <a:lnTo>
                  <a:pt x="1012839" y="9944100"/>
                </a:lnTo>
                <a:lnTo>
                  <a:pt x="813261" y="10236200"/>
                </a:lnTo>
                <a:lnTo>
                  <a:pt x="841781" y="10248900"/>
                </a:lnTo>
                <a:close/>
              </a:path>
              <a:path w="18288000" h="10248900">
                <a:moveTo>
                  <a:pt x="1099149" y="10248900"/>
                </a:moveTo>
                <a:lnTo>
                  <a:pt x="941722" y="10248900"/>
                </a:lnTo>
                <a:lnTo>
                  <a:pt x="967630" y="10236200"/>
                </a:lnTo>
                <a:lnTo>
                  <a:pt x="1167121" y="9944100"/>
                </a:lnTo>
                <a:lnTo>
                  <a:pt x="1138878" y="9931400"/>
                </a:lnTo>
                <a:lnTo>
                  <a:pt x="1299513" y="9931400"/>
                </a:lnTo>
                <a:lnTo>
                  <a:pt x="1270207" y="9944100"/>
                </a:lnTo>
                <a:lnTo>
                  <a:pt x="1070630" y="10236200"/>
                </a:lnTo>
                <a:lnTo>
                  <a:pt x="1099149" y="10248900"/>
                </a:lnTo>
                <a:close/>
              </a:path>
              <a:path w="18288000" h="10248900">
                <a:moveTo>
                  <a:pt x="1356529" y="10248900"/>
                </a:moveTo>
                <a:lnTo>
                  <a:pt x="1199091" y="10248900"/>
                </a:lnTo>
                <a:lnTo>
                  <a:pt x="1224999" y="10236200"/>
                </a:lnTo>
                <a:lnTo>
                  <a:pt x="1424533" y="9944100"/>
                </a:lnTo>
                <a:lnTo>
                  <a:pt x="1393641" y="9931400"/>
                </a:lnTo>
                <a:lnTo>
                  <a:pt x="1553007" y="9931400"/>
                </a:lnTo>
                <a:lnTo>
                  <a:pt x="1527619" y="9944100"/>
                </a:lnTo>
                <a:lnTo>
                  <a:pt x="1328041" y="10236200"/>
                </a:lnTo>
                <a:lnTo>
                  <a:pt x="1356529" y="10248900"/>
                </a:lnTo>
                <a:close/>
              </a:path>
              <a:path w="18288000" h="10248900">
                <a:moveTo>
                  <a:pt x="1613935" y="10248900"/>
                </a:moveTo>
                <a:lnTo>
                  <a:pt x="1456423" y="10248900"/>
                </a:lnTo>
                <a:lnTo>
                  <a:pt x="1482323" y="10236200"/>
                </a:lnTo>
                <a:lnTo>
                  <a:pt x="1681901" y="9944100"/>
                </a:lnTo>
                <a:lnTo>
                  <a:pt x="1653682" y="9931400"/>
                </a:lnTo>
                <a:lnTo>
                  <a:pt x="1810351" y="9931400"/>
                </a:lnTo>
                <a:lnTo>
                  <a:pt x="1784987" y="9944100"/>
                </a:lnTo>
                <a:lnTo>
                  <a:pt x="1585410" y="10236200"/>
                </a:lnTo>
                <a:lnTo>
                  <a:pt x="1613935" y="10248900"/>
                </a:lnTo>
                <a:close/>
              </a:path>
              <a:path w="18288000" h="10248900">
                <a:moveTo>
                  <a:pt x="1871340" y="10248900"/>
                </a:moveTo>
                <a:lnTo>
                  <a:pt x="1713907" y="10248900"/>
                </a:lnTo>
                <a:lnTo>
                  <a:pt x="1739822" y="10236200"/>
                </a:lnTo>
                <a:lnTo>
                  <a:pt x="1939269" y="9944100"/>
                </a:lnTo>
                <a:lnTo>
                  <a:pt x="1911026" y="9931400"/>
                </a:lnTo>
                <a:lnTo>
                  <a:pt x="2071704" y="9931400"/>
                </a:lnTo>
                <a:lnTo>
                  <a:pt x="2042399" y="9944100"/>
                </a:lnTo>
                <a:lnTo>
                  <a:pt x="1842821" y="10236200"/>
                </a:lnTo>
                <a:lnTo>
                  <a:pt x="1871340" y="10248900"/>
                </a:lnTo>
                <a:close/>
              </a:path>
              <a:path w="18288000" h="10248900">
                <a:moveTo>
                  <a:pt x="2128702" y="10248900"/>
                </a:moveTo>
                <a:lnTo>
                  <a:pt x="1971282" y="10248900"/>
                </a:lnTo>
                <a:lnTo>
                  <a:pt x="1997190" y="10236200"/>
                </a:lnTo>
                <a:lnTo>
                  <a:pt x="2196724" y="9944100"/>
                </a:lnTo>
                <a:lnTo>
                  <a:pt x="2165832" y="9931400"/>
                </a:lnTo>
                <a:lnTo>
                  <a:pt x="2325137" y="9931400"/>
                </a:lnTo>
                <a:lnTo>
                  <a:pt x="2299767" y="9944100"/>
                </a:lnTo>
                <a:lnTo>
                  <a:pt x="2100190" y="10236200"/>
                </a:lnTo>
                <a:lnTo>
                  <a:pt x="2128702" y="10248900"/>
                </a:lnTo>
                <a:close/>
              </a:path>
              <a:path w="18288000" h="10248900">
                <a:moveTo>
                  <a:pt x="2386120" y="10248900"/>
                </a:moveTo>
                <a:lnTo>
                  <a:pt x="2228614" y="10248900"/>
                </a:lnTo>
                <a:lnTo>
                  <a:pt x="2254515" y="10236200"/>
                </a:lnTo>
                <a:lnTo>
                  <a:pt x="2454049" y="9944100"/>
                </a:lnTo>
                <a:lnTo>
                  <a:pt x="2425824" y="9931400"/>
                </a:lnTo>
                <a:lnTo>
                  <a:pt x="2582561" y="9931400"/>
                </a:lnTo>
                <a:lnTo>
                  <a:pt x="2557179" y="9944100"/>
                </a:lnTo>
                <a:lnTo>
                  <a:pt x="2357601" y="10236200"/>
                </a:lnTo>
                <a:lnTo>
                  <a:pt x="2386120" y="10248900"/>
                </a:lnTo>
                <a:close/>
              </a:path>
              <a:path w="18288000" h="10248900">
                <a:moveTo>
                  <a:pt x="2643532" y="10248900"/>
                </a:moveTo>
                <a:lnTo>
                  <a:pt x="2486062" y="10248900"/>
                </a:lnTo>
                <a:lnTo>
                  <a:pt x="2511970" y="10236200"/>
                </a:lnTo>
                <a:lnTo>
                  <a:pt x="2711504" y="9944100"/>
                </a:lnTo>
                <a:lnTo>
                  <a:pt x="2683242" y="9931400"/>
                </a:lnTo>
                <a:lnTo>
                  <a:pt x="2843895" y="9931400"/>
                </a:lnTo>
                <a:lnTo>
                  <a:pt x="2814590" y="9944100"/>
                </a:lnTo>
                <a:lnTo>
                  <a:pt x="2615013" y="10236200"/>
                </a:lnTo>
                <a:lnTo>
                  <a:pt x="2643532" y="10248900"/>
                </a:lnTo>
                <a:close/>
              </a:path>
              <a:path w="18288000" h="10248900">
                <a:moveTo>
                  <a:pt x="2900893" y="10248900"/>
                </a:moveTo>
                <a:lnTo>
                  <a:pt x="2743474" y="10248900"/>
                </a:lnTo>
                <a:lnTo>
                  <a:pt x="2769382" y="10236200"/>
                </a:lnTo>
                <a:lnTo>
                  <a:pt x="2968872" y="9944100"/>
                </a:lnTo>
                <a:lnTo>
                  <a:pt x="2938006" y="9931400"/>
                </a:lnTo>
                <a:lnTo>
                  <a:pt x="3097353" y="9931400"/>
                </a:lnTo>
                <a:lnTo>
                  <a:pt x="3071959" y="9944100"/>
                </a:lnTo>
                <a:lnTo>
                  <a:pt x="2872381" y="10236200"/>
                </a:lnTo>
                <a:lnTo>
                  <a:pt x="2900893" y="10248900"/>
                </a:lnTo>
                <a:close/>
              </a:path>
              <a:path w="18288000" h="10248900">
                <a:moveTo>
                  <a:pt x="3158312" y="10248900"/>
                </a:moveTo>
                <a:lnTo>
                  <a:pt x="3000806" y="10248900"/>
                </a:lnTo>
                <a:lnTo>
                  <a:pt x="3026707" y="10236200"/>
                </a:lnTo>
                <a:lnTo>
                  <a:pt x="3226284" y="9944100"/>
                </a:lnTo>
                <a:lnTo>
                  <a:pt x="3198059" y="9931400"/>
                </a:lnTo>
                <a:lnTo>
                  <a:pt x="3354752" y="9931400"/>
                </a:lnTo>
                <a:lnTo>
                  <a:pt x="3329370" y="9944100"/>
                </a:lnTo>
                <a:lnTo>
                  <a:pt x="3129793" y="10236200"/>
                </a:lnTo>
                <a:lnTo>
                  <a:pt x="3158312" y="10248900"/>
                </a:lnTo>
                <a:close/>
              </a:path>
              <a:path w="18288000" h="10248900">
                <a:moveTo>
                  <a:pt x="3415705" y="10248900"/>
                </a:moveTo>
                <a:lnTo>
                  <a:pt x="3258254" y="10248900"/>
                </a:lnTo>
                <a:lnTo>
                  <a:pt x="3284162" y="10236200"/>
                </a:lnTo>
                <a:lnTo>
                  <a:pt x="3483652" y="9944100"/>
                </a:lnTo>
                <a:lnTo>
                  <a:pt x="3455415" y="9931400"/>
                </a:lnTo>
                <a:lnTo>
                  <a:pt x="3616062" y="9931400"/>
                </a:lnTo>
                <a:lnTo>
                  <a:pt x="3586738" y="9944100"/>
                </a:lnTo>
                <a:lnTo>
                  <a:pt x="3387161" y="10236200"/>
                </a:lnTo>
                <a:lnTo>
                  <a:pt x="3415705" y="10248900"/>
                </a:lnTo>
                <a:close/>
              </a:path>
              <a:path w="18288000" h="10248900">
                <a:moveTo>
                  <a:pt x="3673060" y="10248900"/>
                </a:moveTo>
                <a:lnTo>
                  <a:pt x="3515665" y="10248900"/>
                </a:lnTo>
                <a:lnTo>
                  <a:pt x="3541573" y="10236200"/>
                </a:lnTo>
                <a:lnTo>
                  <a:pt x="3741064" y="9944100"/>
                </a:lnTo>
                <a:lnTo>
                  <a:pt x="3710178" y="9931400"/>
                </a:lnTo>
                <a:lnTo>
                  <a:pt x="3869538" y="9931400"/>
                </a:lnTo>
                <a:lnTo>
                  <a:pt x="3844150" y="9944100"/>
                </a:lnTo>
                <a:lnTo>
                  <a:pt x="3644573" y="10236200"/>
                </a:lnTo>
                <a:lnTo>
                  <a:pt x="3673060" y="10248900"/>
                </a:lnTo>
                <a:close/>
              </a:path>
              <a:path w="18288000" h="10248900">
                <a:moveTo>
                  <a:pt x="3930485" y="10248900"/>
                </a:moveTo>
                <a:lnTo>
                  <a:pt x="3772954" y="10248900"/>
                </a:lnTo>
                <a:lnTo>
                  <a:pt x="3798855" y="10236200"/>
                </a:lnTo>
                <a:lnTo>
                  <a:pt x="3998476" y="9944100"/>
                </a:lnTo>
                <a:lnTo>
                  <a:pt x="3970232" y="9931400"/>
                </a:lnTo>
                <a:lnTo>
                  <a:pt x="4126882" y="9931400"/>
                </a:lnTo>
                <a:lnTo>
                  <a:pt x="4101519" y="9944100"/>
                </a:lnTo>
                <a:lnTo>
                  <a:pt x="3901941" y="10236200"/>
                </a:lnTo>
                <a:lnTo>
                  <a:pt x="3930485" y="10248900"/>
                </a:lnTo>
                <a:close/>
              </a:path>
              <a:path w="18288000" h="10248900">
                <a:moveTo>
                  <a:pt x="4187872" y="10248900"/>
                </a:moveTo>
                <a:lnTo>
                  <a:pt x="4030445" y="10248900"/>
                </a:lnTo>
                <a:lnTo>
                  <a:pt x="4056353" y="10236200"/>
                </a:lnTo>
                <a:lnTo>
                  <a:pt x="4255801" y="9944100"/>
                </a:lnTo>
                <a:lnTo>
                  <a:pt x="4227558" y="9931400"/>
                </a:lnTo>
                <a:lnTo>
                  <a:pt x="4388236" y="9931400"/>
                </a:lnTo>
                <a:lnTo>
                  <a:pt x="4358931" y="9944100"/>
                </a:lnTo>
                <a:lnTo>
                  <a:pt x="4159353" y="10236200"/>
                </a:lnTo>
                <a:lnTo>
                  <a:pt x="4187872" y="10248900"/>
                </a:lnTo>
                <a:close/>
              </a:path>
              <a:path w="18288000" h="10248900">
                <a:moveTo>
                  <a:pt x="4445252" y="10248900"/>
                </a:moveTo>
                <a:lnTo>
                  <a:pt x="4287814" y="10248900"/>
                </a:lnTo>
                <a:lnTo>
                  <a:pt x="4313722" y="10236200"/>
                </a:lnTo>
                <a:lnTo>
                  <a:pt x="4513257" y="9944100"/>
                </a:lnTo>
                <a:lnTo>
                  <a:pt x="4482365" y="9931400"/>
                </a:lnTo>
                <a:lnTo>
                  <a:pt x="4641712" y="9931400"/>
                </a:lnTo>
                <a:lnTo>
                  <a:pt x="4616343" y="9944100"/>
                </a:lnTo>
                <a:lnTo>
                  <a:pt x="4416765" y="10236200"/>
                </a:lnTo>
                <a:lnTo>
                  <a:pt x="4445252" y="10248900"/>
                </a:lnTo>
                <a:close/>
              </a:path>
              <a:path w="18288000" h="10248900">
                <a:moveTo>
                  <a:pt x="4702652" y="10248900"/>
                </a:moveTo>
                <a:lnTo>
                  <a:pt x="4545147" y="10248900"/>
                </a:lnTo>
                <a:lnTo>
                  <a:pt x="4571047" y="10236200"/>
                </a:lnTo>
                <a:lnTo>
                  <a:pt x="4770625" y="9944100"/>
                </a:lnTo>
                <a:lnTo>
                  <a:pt x="4742400" y="9931400"/>
                </a:lnTo>
                <a:lnTo>
                  <a:pt x="4899100" y="9931400"/>
                </a:lnTo>
                <a:lnTo>
                  <a:pt x="4873711" y="9944100"/>
                </a:lnTo>
                <a:lnTo>
                  <a:pt x="4674133" y="10236200"/>
                </a:lnTo>
                <a:lnTo>
                  <a:pt x="4702652" y="10248900"/>
                </a:lnTo>
                <a:close/>
              </a:path>
              <a:path w="18288000" h="10248900">
                <a:moveTo>
                  <a:pt x="4960064" y="10248900"/>
                </a:moveTo>
                <a:lnTo>
                  <a:pt x="4802594" y="10248900"/>
                </a:lnTo>
                <a:lnTo>
                  <a:pt x="4828502" y="10236200"/>
                </a:lnTo>
                <a:lnTo>
                  <a:pt x="5028037" y="9944100"/>
                </a:lnTo>
                <a:lnTo>
                  <a:pt x="4999793" y="9931400"/>
                </a:lnTo>
                <a:lnTo>
                  <a:pt x="5160428" y="9931400"/>
                </a:lnTo>
                <a:lnTo>
                  <a:pt x="5131123" y="9944100"/>
                </a:lnTo>
                <a:lnTo>
                  <a:pt x="4931545" y="10236200"/>
                </a:lnTo>
                <a:lnTo>
                  <a:pt x="4960064" y="10248900"/>
                </a:lnTo>
                <a:close/>
              </a:path>
              <a:path w="18288000" h="10248900">
                <a:moveTo>
                  <a:pt x="5217425" y="10248900"/>
                </a:moveTo>
                <a:lnTo>
                  <a:pt x="5060006" y="10248900"/>
                </a:lnTo>
                <a:lnTo>
                  <a:pt x="5085914" y="10236200"/>
                </a:lnTo>
                <a:lnTo>
                  <a:pt x="5285449" y="9944100"/>
                </a:lnTo>
                <a:lnTo>
                  <a:pt x="5254557" y="9931400"/>
                </a:lnTo>
                <a:lnTo>
                  <a:pt x="5413860" y="9931400"/>
                </a:lnTo>
                <a:lnTo>
                  <a:pt x="5388491" y="9944100"/>
                </a:lnTo>
                <a:lnTo>
                  <a:pt x="5188913" y="10236200"/>
                </a:lnTo>
                <a:lnTo>
                  <a:pt x="5217425" y="10248900"/>
                </a:lnTo>
                <a:close/>
              </a:path>
              <a:path w="18288000" h="10248900">
                <a:moveTo>
                  <a:pt x="5474844" y="10248900"/>
                </a:moveTo>
                <a:lnTo>
                  <a:pt x="5317338" y="10248900"/>
                </a:lnTo>
                <a:lnTo>
                  <a:pt x="5343239" y="10236200"/>
                </a:lnTo>
                <a:lnTo>
                  <a:pt x="5542773" y="9944100"/>
                </a:lnTo>
                <a:lnTo>
                  <a:pt x="5514548" y="9931400"/>
                </a:lnTo>
                <a:lnTo>
                  <a:pt x="5671285" y="9931400"/>
                </a:lnTo>
                <a:lnTo>
                  <a:pt x="5645903" y="9944100"/>
                </a:lnTo>
                <a:lnTo>
                  <a:pt x="5446325" y="10236200"/>
                </a:lnTo>
                <a:lnTo>
                  <a:pt x="5474844" y="10248900"/>
                </a:lnTo>
                <a:close/>
              </a:path>
              <a:path w="18288000" h="10248900">
                <a:moveTo>
                  <a:pt x="5732237" y="10248900"/>
                </a:moveTo>
                <a:lnTo>
                  <a:pt x="5574786" y="10248900"/>
                </a:lnTo>
                <a:lnTo>
                  <a:pt x="5600694" y="10236200"/>
                </a:lnTo>
                <a:lnTo>
                  <a:pt x="5800229" y="9944100"/>
                </a:lnTo>
                <a:lnTo>
                  <a:pt x="5771966" y="9931400"/>
                </a:lnTo>
                <a:lnTo>
                  <a:pt x="5932570" y="9931400"/>
                </a:lnTo>
                <a:lnTo>
                  <a:pt x="5903271" y="9944100"/>
                </a:lnTo>
                <a:lnTo>
                  <a:pt x="5703693" y="10236200"/>
                </a:lnTo>
                <a:lnTo>
                  <a:pt x="5732237" y="10248900"/>
                </a:lnTo>
                <a:close/>
              </a:path>
              <a:path w="18288000" h="10248900">
                <a:moveTo>
                  <a:pt x="5989617" y="10248900"/>
                </a:moveTo>
                <a:lnTo>
                  <a:pt x="5832197" y="10248900"/>
                </a:lnTo>
                <a:lnTo>
                  <a:pt x="5858106" y="10236200"/>
                </a:lnTo>
                <a:lnTo>
                  <a:pt x="6057553" y="9944100"/>
                </a:lnTo>
                <a:lnTo>
                  <a:pt x="6026668" y="9931400"/>
                </a:lnTo>
                <a:lnTo>
                  <a:pt x="6186071" y="9931400"/>
                </a:lnTo>
                <a:lnTo>
                  <a:pt x="6160682" y="9944100"/>
                </a:lnTo>
                <a:lnTo>
                  <a:pt x="5961105" y="10236200"/>
                </a:lnTo>
                <a:lnTo>
                  <a:pt x="5989617" y="10248900"/>
                </a:lnTo>
                <a:close/>
              </a:path>
              <a:path w="18288000" h="10248900">
                <a:moveTo>
                  <a:pt x="6247036" y="10248900"/>
                </a:moveTo>
                <a:lnTo>
                  <a:pt x="6089530" y="10248900"/>
                </a:lnTo>
                <a:lnTo>
                  <a:pt x="6115430" y="10236200"/>
                </a:lnTo>
                <a:lnTo>
                  <a:pt x="6315008" y="9944100"/>
                </a:lnTo>
                <a:lnTo>
                  <a:pt x="6286764" y="9931400"/>
                </a:lnTo>
                <a:lnTo>
                  <a:pt x="6443458" y="9931400"/>
                </a:lnTo>
                <a:lnTo>
                  <a:pt x="6418095" y="9944100"/>
                </a:lnTo>
                <a:lnTo>
                  <a:pt x="6218517" y="10236200"/>
                </a:lnTo>
                <a:lnTo>
                  <a:pt x="6247036" y="10248900"/>
                </a:lnTo>
                <a:close/>
              </a:path>
              <a:path w="18288000" h="10248900">
                <a:moveTo>
                  <a:pt x="6504405" y="10248900"/>
                </a:moveTo>
                <a:lnTo>
                  <a:pt x="6346978" y="10248900"/>
                </a:lnTo>
                <a:lnTo>
                  <a:pt x="6372886" y="10236200"/>
                </a:lnTo>
                <a:lnTo>
                  <a:pt x="6572377" y="9944100"/>
                </a:lnTo>
                <a:lnTo>
                  <a:pt x="6544134" y="9931400"/>
                </a:lnTo>
                <a:lnTo>
                  <a:pt x="6704787" y="9931400"/>
                </a:lnTo>
                <a:lnTo>
                  <a:pt x="6675463" y="9944100"/>
                </a:lnTo>
                <a:lnTo>
                  <a:pt x="6475886" y="10236200"/>
                </a:lnTo>
                <a:lnTo>
                  <a:pt x="6504405" y="10248900"/>
                </a:lnTo>
                <a:close/>
              </a:path>
              <a:path w="18288000" h="10248900">
                <a:moveTo>
                  <a:pt x="6761785" y="10248900"/>
                </a:moveTo>
                <a:lnTo>
                  <a:pt x="6604347" y="10248900"/>
                </a:lnTo>
                <a:lnTo>
                  <a:pt x="6630255" y="10236200"/>
                </a:lnTo>
                <a:lnTo>
                  <a:pt x="6829789" y="9944100"/>
                </a:lnTo>
                <a:lnTo>
                  <a:pt x="6798903" y="9931400"/>
                </a:lnTo>
                <a:lnTo>
                  <a:pt x="6958263" y="9931400"/>
                </a:lnTo>
                <a:lnTo>
                  <a:pt x="6932875" y="9944100"/>
                </a:lnTo>
                <a:lnTo>
                  <a:pt x="6733297" y="10236200"/>
                </a:lnTo>
                <a:lnTo>
                  <a:pt x="6761785" y="10248900"/>
                </a:lnTo>
                <a:close/>
              </a:path>
              <a:path w="18288000" h="10248900">
                <a:moveTo>
                  <a:pt x="7019210" y="10248900"/>
                </a:moveTo>
                <a:lnTo>
                  <a:pt x="6861679" y="10248900"/>
                </a:lnTo>
                <a:lnTo>
                  <a:pt x="6887580" y="10236200"/>
                </a:lnTo>
                <a:lnTo>
                  <a:pt x="7087157" y="9944100"/>
                </a:lnTo>
                <a:lnTo>
                  <a:pt x="7058938" y="9931400"/>
                </a:lnTo>
                <a:lnTo>
                  <a:pt x="7215607" y="9931400"/>
                </a:lnTo>
                <a:lnTo>
                  <a:pt x="7190243" y="9944100"/>
                </a:lnTo>
                <a:lnTo>
                  <a:pt x="6990665" y="10236200"/>
                </a:lnTo>
                <a:lnTo>
                  <a:pt x="7019210" y="10248900"/>
                </a:lnTo>
                <a:close/>
              </a:path>
              <a:path w="18288000" h="10248900">
                <a:moveTo>
                  <a:pt x="7276596" y="10248900"/>
                </a:moveTo>
                <a:lnTo>
                  <a:pt x="7119169" y="10248900"/>
                </a:lnTo>
                <a:lnTo>
                  <a:pt x="7145078" y="10236200"/>
                </a:lnTo>
                <a:lnTo>
                  <a:pt x="7344525" y="9944100"/>
                </a:lnTo>
                <a:lnTo>
                  <a:pt x="7316282" y="9931400"/>
                </a:lnTo>
                <a:lnTo>
                  <a:pt x="7476961" y="9931400"/>
                </a:lnTo>
                <a:lnTo>
                  <a:pt x="7447655" y="9944100"/>
                </a:lnTo>
                <a:lnTo>
                  <a:pt x="7248077" y="10236200"/>
                </a:lnTo>
                <a:lnTo>
                  <a:pt x="7276596" y="10248900"/>
                </a:lnTo>
                <a:close/>
              </a:path>
              <a:path w="18288000" h="10248900">
                <a:moveTo>
                  <a:pt x="7533958" y="10248900"/>
                </a:moveTo>
                <a:lnTo>
                  <a:pt x="7376539" y="10248900"/>
                </a:lnTo>
                <a:lnTo>
                  <a:pt x="7402446" y="10236200"/>
                </a:lnTo>
                <a:lnTo>
                  <a:pt x="7601981" y="9944100"/>
                </a:lnTo>
                <a:lnTo>
                  <a:pt x="7571089" y="9931400"/>
                </a:lnTo>
                <a:lnTo>
                  <a:pt x="7730393" y="9931400"/>
                </a:lnTo>
                <a:lnTo>
                  <a:pt x="7705023" y="9944100"/>
                </a:lnTo>
                <a:lnTo>
                  <a:pt x="7505445" y="10236200"/>
                </a:lnTo>
                <a:lnTo>
                  <a:pt x="7533958" y="10248900"/>
                </a:lnTo>
                <a:close/>
              </a:path>
              <a:path w="18288000" h="10248900">
                <a:moveTo>
                  <a:pt x="7791377" y="10248900"/>
                </a:moveTo>
                <a:lnTo>
                  <a:pt x="7633870" y="10248900"/>
                </a:lnTo>
                <a:lnTo>
                  <a:pt x="7659771" y="10236200"/>
                </a:lnTo>
                <a:lnTo>
                  <a:pt x="7859305" y="9944100"/>
                </a:lnTo>
                <a:lnTo>
                  <a:pt x="7831080" y="9931400"/>
                </a:lnTo>
                <a:lnTo>
                  <a:pt x="7987818" y="9931400"/>
                </a:lnTo>
                <a:lnTo>
                  <a:pt x="7962435" y="9944100"/>
                </a:lnTo>
                <a:lnTo>
                  <a:pt x="7762858" y="10236200"/>
                </a:lnTo>
                <a:lnTo>
                  <a:pt x="7791377" y="10248900"/>
                </a:lnTo>
                <a:close/>
              </a:path>
              <a:path w="18288000" h="10248900">
                <a:moveTo>
                  <a:pt x="8048789" y="10248900"/>
                </a:moveTo>
                <a:lnTo>
                  <a:pt x="7891319" y="10248900"/>
                </a:lnTo>
                <a:lnTo>
                  <a:pt x="7917227" y="10236200"/>
                </a:lnTo>
                <a:lnTo>
                  <a:pt x="8116761" y="9944100"/>
                </a:lnTo>
                <a:lnTo>
                  <a:pt x="8088499" y="9931400"/>
                </a:lnTo>
                <a:lnTo>
                  <a:pt x="8249146" y="9931400"/>
                </a:lnTo>
                <a:lnTo>
                  <a:pt x="8219847" y="9944100"/>
                </a:lnTo>
                <a:lnTo>
                  <a:pt x="8020270" y="10236200"/>
                </a:lnTo>
                <a:lnTo>
                  <a:pt x="8048789" y="10248900"/>
                </a:lnTo>
                <a:close/>
              </a:path>
              <a:path w="18288000" h="10248900">
                <a:moveTo>
                  <a:pt x="8306150" y="10248900"/>
                </a:moveTo>
                <a:lnTo>
                  <a:pt x="8148731" y="10248900"/>
                </a:lnTo>
                <a:lnTo>
                  <a:pt x="8174639" y="10236200"/>
                </a:lnTo>
                <a:lnTo>
                  <a:pt x="8374129" y="9944100"/>
                </a:lnTo>
                <a:lnTo>
                  <a:pt x="8343244" y="9931400"/>
                </a:lnTo>
                <a:lnTo>
                  <a:pt x="8502610" y="9931400"/>
                </a:lnTo>
                <a:lnTo>
                  <a:pt x="8477215" y="9944100"/>
                </a:lnTo>
                <a:lnTo>
                  <a:pt x="8277637" y="10236200"/>
                </a:lnTo>
                <a:lnTo>
                  <a:pt x="8306150" y="10248900"/>
                </a:lnTo>
                <a:close/>
              </a:path>
              <a:path w="18288000" h="10248900">
                <a:moveTo>
                  <a:pt x="8563569" y="10248900"/>
                </a:moveTo>
                <a:lnTo>
                  <a:pt x="8406062" y="10248900"/>
                </a:lnTo>
                <a:lnTo>
                  <a:pt x="8431963" y="10236200"/>
                </a:lnTo>
                <a:lnTo>
                  <a:pt x="8631541" y="9944100"/>
                </a:lnTo>
                <a:lnTo>
                  <a:pt x="8603315" y="9931400"/>
                </a:lnTo>
                <a:lnTo>
                  <a:pt x="8760010" y="9931400"/>
                </a:lnTo>
                <a:lnTo>
                  <a:pt x="8734628" y="9944100"/>
                </a:lnTo>
                <a:lnTo>
                  <a:pt x="8535050" y="10236200"/>
                </a:lnTo>
                <a:lnTo>
                  <a:pt x="8563569" y="10248900"/>
                </a:lnTo>
                <a:close/>
              </a:path>
              <a:path w="18288000" h="10248900">
                <a:moveTo>
                  <a:pt x="8820962" y="10248900"/>
                </a:moveTo>
                <a:lnTo>
                  <a:pt x="8663511" y="10248900"/>
                </a:lnTo>
                <a:lnTo>
                  <a:pt x="8689419" y="10236200"/>
                </a:lnTo>
                <a:lnTo>
                  <a:pt x="8888954" y="9944100"/>
                </a:lnTo>
                <a:lnTo>
                  <a:pt x="8860691" y="9931400"/>
                </a:lnTo>
                <a:lnTo>
                  <a:pt x="9021319" y="9931400"/>
                </a:lnTo>
                <a:lnTo>
                  <a:pt x="8991995" y="9944100"/>
                </a:lnTo>
                <a:lnTo>
                  <a:pt x="8792417" y="10236200"/>
                </a:lnTo>
                <a:lnTo>
                  <a:pt x="8820962" y="10248900"/>
                </a:lnTo>
                <a:close/>
              </a:path>
              <a:path w="18288000" h="10248900">
                <a:moveTo>
                  <a:pt x="9078316" y="10248900"/>
                </a:moveTo>
                <a:lnTo>
                  <a:pt x="8920922" y="10248900"/>
                </a:lnTo>
                <a:lnTo>
                  <a:pt x="8946830" y="10236200"/>
                </a:lnTo>
                <a:lnTo>
                  <a:pt x="9146321" y="9944100"/>
                </a:lnTo>
                <a:lnTo>
                  <a:pt x="9115435" y="9931400"/>
                </a:lnTo>
                <a:lnTo>
                  <a:pt x="9274796" y="9931400"/>
                </a:lnTo>
                <a:lnTo>
                  <a:pt x="9249407" y="9944100"/>
                </a:lnTo>
                <a:lnTo>
                  <a:pt x="9049829" y="10236200"/>
                </a:lnTo>
                <a:lnTo>
                  <a:pt x="9078316" y="10248900"/>
                </a:lnTo>
                <a:close/>
              </a:path>
              <a:path w="18288000" h="10248900">
                <a:moveTo>
                  <a:pt x="9335741" y="10248900"/>
                </a:moveTo>
                <a:lnTo>
                  <a:pt x="9178211" y="10248900"/>
                </a:lnTo>
                <a:lnTo>
                  <a:pt x="9204111" y="10236200"/>
                </a:lnTo>
                <a:lnTo>
                  <a:pt x="9403733" y="9944100"/>
                </a:lnTo>
                <a:lnTo>
                  <a:pt x="9375489" y="9931400"/>
                </a:lnTo>
                <a:lnTo>
                  <a:pt x="9532137" y="9931400"/>
                </a:lnTo>
                <a:lnTo>
                  <a:pt x="9506774" y="9944100"/>
                </a:lnTo>
                <a:lnTo>
                  <a:pt x="9307197" y="10236200"/>
                </a:lnTo>
                <a:lnTo>
                  <a:pt x="9335741" y="10248900"/>
                </a:lnTo>
                <a:close/>
              </a:path>
              <a:path w="18288000" h="10248900">
                <a:moveTo>
                  <a:pt x="9593128" y="10248900"/>
                </a:moveTo>
                <a:lnTo>
                  <a:pt x="9435701" y="10248900"/>
                </a:lnTo>
                <a:lnTo>
                  <a:pt x="9461610" y="10236200"/>
                </a:lnTo>
                <a:lnTo>
                  <a:pt x="9661056" y="9944100"/>
                </a:lnTo>
                <a:lnTo>
                  <a:pt x="9632813" y="9931400"/>
                </a:lnTo>
                <a:lnTo>
                  <a:pt x="9793492" y="9931400"/>
                </a:lnTo>
                <a:lnTo>
                  <a:pt x="9764187" y="9944100"/>
                </a:lnTo>
                <a:lnTo>
                  <a:pt x="9564609" y="10236200"/>
                </a:lnTo>
                <a:lnTo>
                  <a:pt x="9593128" y="10248900"/>
                </a:lnTo>
                <a:close/>
              </a:path>
              <a:path w="18288000" h="10248900">
                <a:moveTo>
                  <a:pt x="9850508" y="10248900"/>
                </a:moveTo>
                <a:lnTo>
                  <a:pt x="9693070" y="10248900"/>
                </a:lnTo>
                <a:lnTo>
                  <a:pt x="9718978" y="10236200"/>
                </a:lnTo>
                <a:lnTo>
                  <a:pt x="9918513" y="9944100"/>
                </a:lnTo>
                <a:lnTo>
                  <a:pt x="9887621" y="9931400"/>
                </a:lnTo>
                <a:lnTo>
                  <a:pt x="10046987" y="9931400"/>
                </a:lnTo>
                <a:lnTo>
                  <a:pt x="10021599" y="9944100"/>
                </a:lnTo>
                <a:lnTo>
                  <a:pt x="9822021" y="10236200"/>
                </a:lnTo>
                <a:lnTo>
                  <a:pt x="9850508" y="10248900"/>
                </a:lnTo>
                <a:close/>
              </a:path>
              <a:path w="18288000" h="10248900">
                <a:moveTo>
                  <a:pt x="10107908" y="10248900"/>
                </a:moveTo>
                <a:lnTo>
                  <a:pt x="9950403" y="10248900"/>
                </a:lnTo>
                <a:lnTo>
                  <a:pt x="9976303" y="10236200"/>
                </a:lnTo>
                <a:lnTo>
                  <a:pt x="10175881" y="9944100"/>
                </a:lnTo>
                <a:lnTo>
                  <a:pt x="10147662" y="9931400"/>
                </a:lnTo>
                <a:lnTo>
                  <a:pt x="10304355" y="9931400"/>
                </a:lnTo>
                <a:lnTo>
                  <a:pt x="10278966" y="9944100"/>
                </a:lnTo>
                <a:lnTo>
                  <a:pt x="10079388" y="10236200"/>
                </a:lnTo>
                <a:lnTo>
                  <a:pt x="10107908" y="10248900"/>
                </a:lnTo>
                <a:close/>
              </a:path>
              <a:path w="18288000" h="10248900">
                <a:moveTo>
                  <a:pt x="10365320" y="10248900"/>
                </a:moveTo>
                <a:lnTo>
                  <a:pt x="10207850" y="10248900"/>
                </a:lnTo>
                <a:lnTo>
                  <a:pt x="10233758" y="10236200"/>
                </a:lnTo>
                <a:lnTo>
                  <a:pt x="10433292" y="9944100"/>
                </a:lnTo>
                <a:lnTo>
                  <a:pt x="10405048" y="9931400"/>
                </a:lnTo>
                <a:lnTo>
                  <a:pt x="10565684" y="9931400"/>
                </a:lnTo>
                <a:lnTo>
                  <a:pt x="10536378" y="9944100"/>
                </a:lnTo>
                <a:lnTo>
                  <a:pt x="10336801" y="10236200"/>
                </a:lnTo>
                <a:lnTo>
                  <a:pt x="10365320" y="10248900"/>
                </a:lnTo>
                <a:close/>
              </a:path>
              <a:path w="18288000" h="10248900">
                <a:moveTo>
                  <a:pt x="10622682" y="10248900"/>
                </a:moveTo>
                <a:lnTo>
                  <a:pt x="10465262" y="10248900"/>
                </a:lnTo>
                <a:lnTo>
                  <a:pt x="10491170" y="10236200"/>
                </a:lnTo>
                <a:lnTo>
                  <a:pt x="10690704" y="9944100"/>
                </a:lnTo>
                <a:lnTo>
                  <a:pt x="10659812" y="9931400"/>
                </a:lnTo>
                <a:lnTo>
                  <a:pt x="10819117" y="9931400"/>
                </a:lnTo>
                <a:lnTo>
                  <a:pt x="10793747" y="9944100"/>
                </a:lnTo>
                <a:lnTo>
                  <a:pt x="10594169" y="10236200"/>
                </a:lnTo>
                <a:lnTo>
                  <a:pt x="10622682" y="10248900"/>
                </a:lnTo>
                <a:close/>
              </a:path>
              <a:path w="18288000" h="10248900">
                <a:moveTo>
                  <a:pt x="10880100" y="10248900"/>
                </a:moveTo>
                <a:lnTo>
                  <a:pt x="10722594" y="10248900"/>
                </a:lnTo>
                <a:lnTo>
                  <a:pt x="10748495" y="10236200"/>
                </a:lnTo>
                <a:lnTo>
                  <a:pt x="10948029" y="9944100"/>
                </a:lnTo>
                <a:lnTo>
                  <a:pt x="10919805" y="9931400"/>
                </a:lnTo>
                <a:lnTo>
                  <a:pt x="11076540" y="9931400"/>
                </a:lnTo>
                <a:lnTo>
                  <a:pt x="11051158" y="9944100"/>
                </a:lnTo>
                <a:lnTo>
                  <a:pt x="10851580" y="10236200"/>
                </a:lnTo>
                <a:lnTo>
                  <a:pt x="10880100" y="10248900"/>
                </a:lnTo>
                <a:close/>
              </a:path>
              <a:path w="18288000" h="10248900">
                <a:moveTo>
                  <a:pt x="11137494" y="10248900"/>
                </a:moveTo>
                <a:lnTo>
                  <a:pt x="10980042" y="10248900"/>
                </a:lnTo>
                <a:lnTo>
                  <a:pt x="11005950" y="10236200"/>
                </a:lnTo>
                <a:lnTo>
                  <a:pt x="11205484" y="9944100"/>
                </a:lnTo>
                <a:lnTo>
                  <a:pt x="11177221" y="9931400"/>
                </a:lnTo>
                <a:lnTo>
                  <a:pt x="11337827" y="9931400"/>
                </a:lnTo>
                <a:lnTo>
                  <a:pt x="11308528" y="9944100"/>
                </a:lnTo>
                <a:lnTo>
                  <a:pt x="11108950" y="10236200"/>
                </a:lnTo>
                <a:lnTo>
                  <a:pt x="11137494" y="10248900"/>
                </a:lnTo>
                <a:close/>
              </a:path>
              <a:path w="18288000" h="10248900">
                <a:moveTo>
                  <a:pt x="11394874" y="10248900"/>
                </a:moveTo>
                <a:lnTo>
                  <a:pt x="11237453" y="10248900"/>
                </a:lnTo>
                <a:lnTo>
                  <a:pt x="11263362" y="10236200"/>
                </a:lnTo>
                <a:lnTo>
                  <a:pt x="11462810" y="9944100"/>
                </a:lnTo>
                <a:lnTo>
                  <a:pt x="11431925" y="9931400"/>
                </a:lnTo>
                <a:lnTo>
                  <a:pt x="11591333" y="9931400"/>
                </a:lnTo>
                <a:lnTo>
                  <a:pt x="11565939" y="9944100"/>
                </a:lnTo>
                <a:lnTo>
                  <a:pt x="11366361" y="10236200"/>
                </a:lnTo>
                <a:lnTo>
                  <a:pt x="11394874" y="10248900"/>
                </a:lnTo>
                <a:close/>
              </a:path>
              <a:path w="18288000" h="10248900">
                <a:moveTo>
                  <a:pt x="11652291" y="10248900"/>
                </a:moveTo>
                <a:lnTo>
                  <a:pt x="11494786" y="10248900"/>
                </a:lnTo>
                <a:lnTo>
                  <a:pt x="11520687" y="10236200"/>
                </a:lnTo>
                <a:lnTo>
                  <a:pt x="11720265" y="9944100"/>
                </a:lnTo>
                <a:lnTo>
                  <a:pt x="11692039" y="9931400"/>
                </a:lnTo>
                <a:lnTo>
                  <a:pt x="11848732" y="9931400"/>
                </a:lnTo>
                <a:lnTo>
                  <a:pt x="11823350" y="9944100"/>
                </a:lnTo>
                <a:lnTo>
                  <a:pt x="11623772" y="10236200"/>
                </a:lnTo>
                <a:lnTo>
                  <a:pt x="11652291" y="10248900"/>
                </a:lnTo>
                <a:close/>
              </a:path>
              <a:path w="18288000" h="10248900">
                <a:moveTo>
                  <a:pt x="11909660" y="10248900"/>
                </a:moveTo>
                <a:lnTo>
                  <a:pt x="11752234" y="10248900"/>
                </a:lnTo>
                <a:lnTo>
                  <a:pt x="11778142" y="10236200"/>
                </a:lnTo>
                <a:lnTo>
                  <a:pt x="11977632" y="9944100"/>
                </a:lnTo>
                <a:lnTo>
                  <a:pt x="11949395" y="9931400"/>
                </a:lnTo>
                <a:lnTo>
                  <a:pt x="12110043" y="9931400"/>
                </a:lnTo>
                <a:lnTo>
                  <a:pt x="12080718" y="9944100"/>
                </a:lnTo>
                <a:lnTo>
                  <a:pt x="11881141" y="10236200"/>
                </a:lnTo>
                <a:lnTo>
                  <a:pt x="11909660" y="10248900"/>
                </a:lnTo>
                <a:close/>
              </a:path>
              <a:path w="18288000" h="10248900">
                <a:moveTo>
                  <a:pt x="12167040" y="10248900"/>
                </a:moveTo>
                <a:lnTo>
                  <a:pt x="12009602" y="10248900"/>
                </a:lnTo>
                <a:lnTo>
                  <a:pt x="12035510" y="10236200"/>
                </a:lnTo>
                <a:lnTo>
                  <a:pt x="12235044" y="9944100"/>
                </a:lnTo>
                <a:lnTo>
                  <a:pt x="12204159" y="9931400"/>
                </a:lnTo>
                <a:lnTo>
                  <a:pt x="12363519" y="9931400"/>
                </a:lnTo>
                <a:lnTo>
                  <a:pt x="12338131" y="9944100"/>
                </a:lnTo>
                <a:lnTo>
                  <a:pt x="12138553" y="10236200"/>
                </a:lnTo>
                <a:lnTo>
                  <a:pt x="12167040" y="10248900"/>
                </a:lnTo>
                <a:close/>
              </a:path>
              <a:path w="18288000" h="10248900">
                <a:moveTo>
                  <a:pt x="12424447" y="10248900"/>
                </a:moveTo>
                <a:lnTo>
                  <a:pt x="12266935" y="10248900"/>
                </a:lnTo>
                <a:lnTo>
                  <a:pt x="12292835" y="10236200"/>
                </a:lnTo>
                <a:lnTo>
                  <a:pt x="12492456" y="9944100"/>
                </a:lnTo>
                <a:lnTo>
                  <a:pt x="12464213" y="9931400"/>
                </a:lnTo>
                <a:lnTo>
                  <a:pt x="12620863" y="9931400"/>
                </a:lnTo>
                <a:lnTo>
                  <a:pt x="12595499" y="9944100"/>
                </a:lnTo>
                <a:lnTo>
                  <a:pt x="12395922" y="10236200"/>
                </a:lnTo>
                <a:lnTo>
                  <a:pt x="12424447" y="10248900"/>
                </a:lnTo>
                <a:close/>
              </a:path>
              <a:path w="18288000" h="10248900">
                <a:moveTo>
                  <a:pt x="12681852" y="10248900"/>
                </a:moveTo>
                <a:lnTo>
                  <a:pt x="12524419" y="10248900"/>
                </a:lnTo>
                <a:lnTo>
                  <a:pt x="12550334" y="10236200"/>
                </a:lnTo>
                <a:lnTo>
                  <a:pt x="12749781" y="9944100"/>
                </a:lnTo>
                <a:lnTo>
                  <a:pt x="12721538" y="9931400"/>
                </a:lnTo>
                <a:lnTo>
                  <a:pt x="12882216" y="9931400"/>
                </a:lnTo>
                <a:lnTo>
                  <a:pt x="12852911" y="9944100"/>
                </a:lnTo>
                <a:lnTo>
                  <a:pt x="12653333" y="10236200"/>
                </a:lnTo>
                <a:lnTo>
                  <a:pt x="12681852" y="10248900"/>
                </a:lnTo>
                <a:close/>
              </a:path>
              <a:path w="18288000" h="10248900">
                <a:moveTo>
                  <a:pt x="12939214" y="10248900"/>
                </a:moveTo>
                <a:lnTo>
                  <a:pt x="12781794" y="10248900"/>
                </a:lnTo>
                <a:lnTo>
                  <a:pt x="12807702" y="10236200"/>
                </a:lnTo>
                <a:lnTo>
                  <a:pt x="13007236" y="9944100"/>
                </a:lnTo>
                <a:lnTo>
                  <a:pt x="12976344" y="9931400"/>
                </a:lnTo>
                <a:lnTo>
                  <a:pt x="13135648" y="9931400"/>
                </a:lnTo>
                <a:lnTo>
                  <a:pt x="13110279" y="9944100"/>
                </a:lnTo>
                <a:lnTo>
                  <a:pt x="12910701" y="10236200"/>
                </a:lnTo>
                <a:lnTo>
                  <a:pt x="12939214" y="10248900"/>
                </a:lnTo>
                <a:close/>
              </a:path>
              <a:path w="18288000" h="10248900">
                <a:moveTo>
                  <a:pt x="13196631" y="10248900"/>
                </a:moveTo>
                <a:lnTo>
                  <a:pt x="13039126" y="10248900"/>
                </a:lnTo>
                <a:lnTo>
                  <a:pt x="13065027" y="10236200"/>
                </a:lnTo>
                <a:lnTo>
                  <a:pt x="13264561" y="9944100"/>
                </a:lnTo>
                <a:lnTo>
                  <a:pt x="13236336" y="9931400"/>
                </a:lnTo>
                <a:lnTo>
                  <a:pt x="13393072" y="9931400"/>
                </a:lnTo>
                <a:lnTo>
                  <a:pt x="13367690" y="9944100"/>
                </a:lnTo>
                <a:lnTo>
                  <a:pt x="13168112" y="10236200"/>
                </a:lnTo>
                <a:lnTo>
                  <a:pt x="13196631" y="10248900"/>
                </a:lnTo>
                <a:close/>
              </a:path>
              <a:path w="18288000" h="10248900">
                <a:moveTo>
                  <a:pt x="13454044" y="10248900"/>
                </a:moveTo>
                <a:lnTo>
                  <a:pt x="13296574" y="10248900"/>
                </a:lnTo>
                <a:lnTo>
                  <a:pt x="13322482" y="10236200"/>
                </a:lnTo>
                <a:lnTo>
                  <a:pt x="13522016" y="9944100"/>
                </a:lnTo>
                <a:lnTo>
                  <a:pt x="13493754" y="9931400"/>
                </a:lnTo>
                <a:lnTo>
                  <a:pt x="13654407" y="9931400"/>
                </a:lnTo>
                <a:lnTo>
                  <a:pt x="13625102" y="9944100"/>
                </a:lnTo>
                <a:lnTo>
                  <a:pt x="13425525" y="10236200"/>
                </a:lnTo>
                <a:lnTo>
                  <a:pt x="13454044" y="10248900"/>
                </a:lnTo>
                <a:close/>
              </a:path>
              <a:path w="18288000" h="10248900">
                <a:moveTo>
                  <a:pt x="13711405" y="10248900"/>
                </a:moveTo>
                <a:lnTo>
                  <a:pt x="13553986" y="10248900"/>
                </a:lnTo>
                <a:lnTo>
                  <a:pt x="13579894" y="10236200"/>
                </a:lnTo>
                <a:lnTo>
                  <a:pt x="13779384" y="9944100"/>
                </a:lnTo>
                <a:lnTo>
                  <a:pt x="13748518" y="9931400"/>
                </a:lnTo>
                <a:lnTo>
                  <a:pt x="13907859" y="9931400"/>
                </a:lnTo>
                <a:lnTo>
                  <a:pt x="13882471" y="9944100"/>
                </a:lnTo>
                <a:lnTo>
                  <a:pt x="13682893" y="10236200"/>
                </a:lnTo>
                <a:lnTo>
                  <a:pt x="13711405" y="10248900"/>
                </a:lnTo>
                <a:close/>
              </a:path>
              <a:path w="18288000" h="10248900">
                <a:moveTo>
                  <a:pt x="13968823" y="10248900"/>
                </a:moveTo>
                <a:lnTo>
                  <a:pt x="13811318" y="10248900"/>
                </a:lnTo>
                <a:lnTo>
                  <a:pt x="13837219" y="10236200"/>
                </a:lnTo>
                <a:lnTo>
                  <a:pt x="14036797" y="9944100"/>
                </a:lnTo>
                <a:lnTo>
                  <a:pt x="14008553" y="9931400"/>
                </a:lnTo>
                <a:lnTo>
                  <a:pt x="14165264" y="9931400"/>
                </a:lnTo>
                <a:lnTo>
                  <a:pt x="14139882" y="9944100"/>
                </a:lnTo>
                <a:lnTo>
                  <a:pt x="13940304" y="10236200"/>
                </a:lnTo>
                <a:lnTo>
                  <a:pt x="13968823" y="10248900"/>
                </a:lnTo>
                <a:close/>
              </a:path>
              <a:path w="18288000" h="10248900">
                <a:moveTo>
                  <a:pt x="14226218" y="10248900"/>
                </a:moveTo>
                <a:lnTo>
                  <a:pt x="14068765" y="10248900"/>
                </a:lnTo>
                <a:lnTo>
                  <a:pt x="14094674" y="10236200"/>
                </a:lnTo>
                <a:lnTo>
                  <a:pt x="14294208" y="9944100"/>
                </a:lnTo>
                <a:lnTo>
                  <a:pt x="14265945" y="9931400"/>
                </a:lnTo>
                <a:lnTo>
                  <a:pt x="14426576" y="9931400"/>
                </a:lnTo>
                <a:lnTo>
                  <a:pt x="14397252" y="9944100"/>
                </a:lnTo>
                <a:lnTo>
                  <a:pt x="14197674" y="10236200"/>
                </a:lnTo>
                <a:lnTo>
                  <a:pt x="14226218" y="10248900"/>
                </a:lnTo>
                <a:close/>
              </a:path>
              <a:path w="18288000" h="10248900">
                <a:moveTo>
                  <a:pt x="14483572" y="10248900"/>
                </a:moveTo>
                <a:lnTo>
                  <a:pt x="14326177" y="10248900"/>
                </a:lnTo>
                <a:lnTo>
                  <a:pt x="14352086" y="10236200"/>
                </a:lnTo>
                <a:lnTo>
                  <a:pt x="14551578" y="9944100"/>
                </a:lnTo>
                <a:lnTo>
                  <a:pt x="14520692" y="9931400"/>
                </a:lnTo>
                <a:lnTo>
                  <a:pt x="14680051" y="9931400"/>
                </a:lnTo>
                <a:lnTo>
                  <a:pt x="14654663" y="9944100"/>
                </a:lnTo>
                <a:lnTo>
                  <a:pt x="14455085" y="10236200"/>
                </a:lnTo>
                <a:lnTo>
                  <a:pt x="14483572" y="10248900"/>
                </a:lnTo>
                <a:close/>
              </a:path>
              <a:path w="18288000" h="10248900">
                <a:moveTo>
                  <a:pt x="14740997" y="10248900"/>
                </a:moveTo>
                <a:lnTo>
                  <a:pt x="14583466" y="10248900"/>
                </a:lnTo>
                <a:lnTo>
                  <a:pt x="14609367" y="10236200"/>
                </a:lnTo>
                <a:lnTo>
                  <a:pt x="14808989" y="9944100"/>
                </a:lnTo>
                <a:lnTo>
                  <a:pt x="14780745" y="9931400"/>
                </a:lnTo>
                <a:lnTo>
                  <a:pt x="14937395" y="9931400"/>
                </a:lnTo>
                <a:lnTo>
                  <a:pt x="14912031" y="9944100"/>
                </a:lnTo>
                <a:lnTo>
                  <a:pt x="14712453" y="10236200"/>
                </a:lnTo>
                <a:lnTo>
                  <a:pt x="14740997" y="10248900"/>
                </a:lnTo>
                <a:close/>
              </a:path>
              <a:path w="18288000" h="10248900">
                <a:moveTo>
                  <a:pt x="14998384" y="10248900"/>
                </a:moveTo>
                <a:lnTo>
                  <a:pt x="14840957" y="10248900"/>
                </a:lnTo>
                <a:lnTo>
                  <a:pt x="14866865" y="10236200"/>
                </a:lnTo>
                <a:lnTo>
                  <a:pt x="15066314" y="9944100"/>
                </a:lnTo>
                <a:lnTo>
                  <a:pt x="15038070" y="9931400"/>
                </a:lnTo>
                <a:lnTo>
                  <a:pt x="15198766" y="9931400"/>
                </a:lnTo>
                <a:lnTo>
                  <a:pt x="15169442" y="9944100"/>
                </a:lnTo>
                <a:lnTo>
                  <a:pt x="14969865" y="10236200"/>
                </a:lnTo>
                <a:lnTo>
                  <a:pt x="14998384" y="10248900"/>
                </a:lnTo>
                <a:close/>
              </a:path>
              <a:path w="18288000" h="10248900">
                <a:moveTo>
                  <a:pt x="15255745" y="10248900"/>
                </a:moveTo>
                <a:lnTo>
                  <a:pt x="15098326" y="10248900"/>
                </a:lnTo>
                <a:lnTo>
                  <a:pt x="15124234" y="10236200"/>
                </a:lnTo>
                <a:lnTo>
                  <a:pt x="15323768" y="9944100"/>
                </a:lnTo>
                <a:lnTo>
                  <a:pt x="15292882" y="9931400"/>
                </a:lnTo>
                <a:lnTo>
                  <a:pt x="15452180" y="9931400"/>
                </a:lnTo>
                <a:lnTo>
                  <a:pt x="15426811" y="9944100"/>
                </a:lnTo>
                <a:lnTo>
                  <a:pt x="15227233" y="10236200"/>
                </a:lnTo>
                <a:lnTo>
                  <a:pt x="15255745" y="10248900"/>
                </a:lnTo>
                <a:close/>
              </a:path>
              <a:path w="18288000" h="10248900">
                <a:moveTo>
                  <a:pt x="15513171" y="10248900"/>
                </a:moveTo>
                <a:lnTo>
                  <a:pt x="15355658" y="10248900"/>
                </a:lnTo>
                <a:lnTo>
                  <a:pt x="15381559" y="10236200"/>
                </a:lnTo>
                <a:lnTo>
                  <a:pt x="15581093" y="9944100"/>
                </a:lnTo>
                <a:lnTo>
                  <a:pt x="15552868" y="9931400"/>
                </a:lnTo>
                <a:lnTo>
                  <a:pt x="15709586" y="9931400"/>
                </a:lnTo>
                <a:lnTo>
                  <a:pt x="15684223" y="9944100"/>
                </a:lnTo>
                <a:lnTo>
                  <a:pt x="15484645" y="10236200"/>
                </a:lnTo>
                <a:lnTo>
                  <a:pt x="15513171" y="10248900"/>
                </a:lnTo>
                <a:close/>
              </a:path>
              <a:path w="18288000" h="10248900">
                <a:moveTo>
                  <a:pt x="15770576" y="10248900"/>
                </a:moveTo>
                <a:lnTo>
                  <a:pt x="15613142" y="10248900"/>
                </a:lnTo>
                <a:lnTo>
                  <a:pt x="15639057" y="10236200"/>
                </a:lnTo>
                <a:lnTo>
                  <a:pt x="15838505" y="9944100"/>
                </a:lnTo>
                <a:lnTo>
                  <a:pt x="15810262" y="9931400"/>
                </a:lnTo>
                <a:lnTo>
                  <a:pt x="15970940" y="9931400"/>
                </a:lnTo>
                <a:lnTo>
                  <a:pt x="15941634" y="9944100"/>
                </a:lnTo>
                <a:lnTo>
                  <a:pt x="15742056" y="10236200"/>
                </a:lnTo>
                <a:lnTo>
                  <a:pt x="15770576" y="10248900"/>
                </a:lnTo>
                <a:close/>
              </a:path>
              <a:path w="18288000" h="10248900">
                <a:moveTo>
                  <a:pt x="16027938" y="10248900"/>
                </a:moveTo>
                <a:lnTo>
                  <a:pt x="15870518" y="10248900"/>
                </a:lnTo>
                <a:lnTo>
                  <a:pt x="15896426" y="10236200"/>
                </a:lnTo>
                <a:lnTo>
                  <a:pt x="16095960" y="9944100"/>
                </a:lnTo>
                <a:lnTo>
                  <a:pt x="16065068" y="9931400"/>
                </a:lnTo>
                <a:lnTo>
                  <a:pt x="16224372" y="9931400"/>
                </a:lnTo>
                <a:lnTo>
                  <a:pt x="16199003" y="9944100"/>
                </a:lnTo>
                <a:lnTo>
                  <a:pt x="15999425" y="10236200"/>
                </a:lnTo>
                <a:lnTo>
                  <a:pt x="16027938" y="10248900"/>
                </a:lnTo>
                <a:close/>
              </a:path>
              <a:path w="18288000" h="10248900">
                <a:moveTo>
                  <a:pt x="16285355" y="10248900"/>
                </a:moveTo>
                <a:lnTo>
                  <a:pt x="16127850" y="10248900"/>
                </a:lnTo>
                <a:lnTo>
                  <a:pt x="16153751" y="10236200"/>
                </a:lnTo>
                <a:lnTo>
                  <a:pt x="16353285" y="9944100"/>
                </a:lnTo>
                <a:lnTo>
                  <a:pt x="16325060" y="9931400"/>
                </a:lnTo>
                <a:lnTo>
                  <a:pt x="16481796" y="9931400"/>
                </a:lnTo>
                <a:lnTo>
                  <a:pt x="16456414" y="9944100"/>
                </a:lnTo>
                <a:lnTo>
                  <a:pt x="16256836" y="10236200"/>
                </a:lnTo>
                <a:lnTo>
                  <a:pt x="16285355" y="10248900"/>
                </a:lnTo>
                <a:close/>
              </a:path>
              <a:path w="18288000" h="10248900">
                <a:moveTo>
                  <a:pt x="16542750" y="10248900"/>
                </a:moveTo>
                <a:lnTo>
                  <a:pt x="16385297" y="10248900"/>
                </a:lnTo>
                <a:lnTo>
                  <a:pt x="16411206" y="10236200"/>
                </a:lnTo>
                <a:lnTo>
                  <a:pt x="16610739" y="9944100"/>
                </a:lnTo>
                <a:lnTo>
                  <a:pt x="16582477" y="9931400"/>
                </a:lnTo>
                <a:lnTo>
                  <a:pt x="16743083" y="9931400"/>
                </a:lnTo>
                <a:lnTo>
                  <a:pt x="16713784" y="9944100"/>
                </a:lnTo>
                <a:lnTo>
                  <a:pt x="16514206" y="10236200"/>
                </a:lnTo>
                <a:lnTo>
                  <a:pt x="16542750" y="10248900"/>
                </a:lnTo>
                <a:close/>
              </a:path>
              <a:path w="18288000" h="10248900">
                <a:moveTo>
                  <a:pt x="16800129" y="10248900"/>
                </a:moveTo>
                <a:lnTo>
                  <a:pt x="16642709" y="10248900"/>
                </a:lnTo>
                <a:lnTo>
                  <a:pt x="16668618" y="10236200"/>
                </a:lnTo>
                <a:lnTo>
                  <a:pt x="16868066" y="9944100"/>
                </a:lnTo>
                <a:lnTo>
                  <a:pt x="16837181" y="9931400"/>
                </a:lnTo>
                <a:lnTo>
                  <a:pt x="16996583" y="9931400"/>
                </a:lnTo>
                <a:lnTo>
                  <a:pt x="16971195" y="9944100"/>
                </a:lnTo>
                <a:lnTo>
                  <a:pt x="16771617" y="10236200"/>
                </a:lnTo>
                <a:lnTo>
                  <a:pt x="16800129" y="10248900"/>
                </a:lnTo>
                <a:close/>
              </a:path>
              <a:path w="18288000" h="10248900">
                <a:moveTo>
                  <a:pt x="17057547" y="10248900"/>
                </a:moveTo>
                <a:lnTo>
                  <a:pt x="16900041" y="10248900"/>
                </a:lnTo>
                <a:lnTo>
                  <a:pt x="16925943" y="10236200"/>
                </a:lnTo>
                <a:lnTo>
                  <a:pt x="17125521" y="9944100"/>
                </a:lnTo>
                <a:lnTo>
                  <a:pt x="17097277" y="9931400"/>
                </a:lnTo>
                <a:lnTo>
                  <a:pt x="17253969" y="9931400"/>
                </a:lnTo>
                <a:lnTo>
                  <a:pt x="17228606" y="9944100"/>
                </a:lnTo>
                <a:lnTo>
                  <a:pt x="17029028" y="10236200"/>
                </a:lnTo>
                <a:lnTo>
                  <a:pt x="17057547" y="10248900"/>
                </a:lnTo>
                <a:close/>
              </a:path>
              <a:path w="18288000" h="10248900">
                <a:moveTo>
                  <a:pt x="17314923" y="10248900"/>
                </a:moveTo>
                <a:lnTo>
                  <a:pt x="17157489" y="10248900"/>
                </a:lnTo>
                <a:lnTo>
                  <a:pt x="17183397" y="10236200"/>
                </a:lnTo>
                <a:lnTo>
                  <a:pt x="17382888" y="9944100"/>
                </a:lnTo>
                <a:lnTo>
                  <a:pt x="17354644" y="9931400"/>
                </a:lnTo>
                <a:lnTo>
                  <a:pt x="17515300" y="9931400"/>
                </a:lnTo>
                <a:lnTo>
                  <a:pt x="17485976" y="9944100"/>
                </a:lnTo>
                <a:lnTo>
                  <a:pt x="17286398" y="10236200"/>
                </a:lnTo>
                <a:lnTo>
                  <a:pt x="17314923" y="10248900"/>
                </a:lnTo>
                <a:close/>
              </a:path>
              <a:path w="18288000" h="10248900">
                <a:moveTo>
                  <a:pt x="17572296" y="10248900"/>
                </a:moveTo>
                <a:lnTo>
                  <a:pt x="17414895" y="10248900"/>
                </a:lnTo>
                <a:lnTo>
                  <a:pt x="17440809" y="10236200"/>
                </a:lnTo>
                <a:lnTo>
                  <a:pt x="17640302" y="9944100"/>
                </a:lnTo>
                <a:lnTo>
                  <a:pt x="17609416" y="9931400"/>
                </a:lnTo>
                <a:lnTo>
                  <a:pt x="17768775" y="9931400"/>
                </a:lnTo>
                <a:lnTo>
                  <a:pt x="17743386" y="9944100"/>
                </a:lnTo>
                <a:lnTo>
                  <a:pt x="17543809" y="10236200"/>
                </a:lnTo>
                <a:lnTo>
                  <a:pt x="17572296" y="10248900"/>
                </a:lnTo>
                <a:close/>
              </a:path>
              <a:path w="18288000" h="10248900">
                <a:moveTo>
                  <a:pt x="17829703" y="10248900"/>
                </a:moveTo>
                <a:lnTo>
                  <a:pt x="17672190" y="10248900"/>
                </a:lnTo>
                <a:lnTo>
                  <a:pt x="17698091" y="10236200"/>
                </a:lnTo>
                <a:lnTo>
                  <a:pt x="17897712" y="9944100"/>
                </a:lnTo>
                <a:lnTo>
                  <a:pt x="17869468" y="9931400"/>
                </a:lnTo>
                <a:lnTo>
                  <a:pt x="18026118" y="9931400"/>
                </a:lnTo>
                <a:lnTo>
                  <a:pt x="18000755" y="9944100"/>
                </a:lnTo>
                <a:lnTo>
                  <a:pt x="17801177" y="10236200"/>
                </a:lnTo>
                <a:lnTo>
                  <a:pt x="17829703" y="10248900"/>
                </a:lnTo>
                <a:close/>
              </a:path>
              <a:path w="18288000" h="10248900">
                <a:moveTo>
                  <a:pt x="18087108" y="10248900"/>
                </a:moveTo>
                <a:lnTo>
                  <a:pt x="17929674" y="10248900"/>
                </a:lnTo>
                <a:lnTo>
                  <a:pt x="17955589" y="10236200"/>
                </a:lnTo>
                <a:lnTo>
                  <a:pt x="18155037" y="9944100"/>
                </a:lnTo>
                <a:lnTo>
                  <a:pt x="18126794" y="9931400"/>
                </a:lnTo>
                <a:lnTo>
                  <a:pt x="18287490" y="9931400"/>
                </a:lnTo>
                <a:lnTo>
                  <a:pt x="18258166" y="9944100"/>
                </a:lnTo>
                <a:lnTo>
                  <a:pt x="18058588" y="10236200"/>
                </a:lnTo>
                <a:lnTo>
                  <a:pt x="18087108" y="10248900"/>
                </a:lnTo>
                <a:close/>
              </a:path>
              <a:path w="18288000" h="10248900">
                <a:moveTo>
                  <a:pt x="18288001" y="10248900"/>
                </a:moveTo>
                <a:lnTo>
                  <a:pt x="18187050" y="10248900"/>
                </a:lnTo>
                <a:lnTo>
                  <a:pt x="18212958" y="10236200"/>
                </a:lnTo>
                <a:lnTo>
                  <a:pt x="18288001" y="10121900"/>
                </a:lnTo>
                <a:lnTo>
                  <a:pt x="18288001" y="10248900"/>
                </a:lnTo>
                <a:close/>
              </a:path>
            </a:pathLst>
          </a:custGeom>
          <a:solidFill>
            <a:srgbClr val="FF9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699" y="1806304"/>
            <a:ext cx="6600824" cy="143827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5126" y="3485637"/>
            <a:ext cx="11306173" cy="584835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06346" y="19050"/>
            <a:ext cx="4448174" cy="4448174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771822" y="1349527"/>
            <a:ext cx="7693659" cy="2526030"/>
          </a:xfrm>
          <a:custGeom>
            <a:avLst/>
            <a:gdLst/>
            <a:ahLst/>
            <a:cxnLst/>
            <a:rect l="l" t="t" r="r" b="b"/>
            <a:pathLst>
              <a:path w="7693659" h="2526029">
                <a:moveTo>
                  <a:pt x="3788403" y="893200"/>
                </a:moveTo>
                <a:lnTo>
                  <a:pt x="3788403" y="505800"/>
                </a:lnTo>
                <a:lnTo>
                  <a:pt x="3793047" y="459729"/>
                </a:lnTo>
                <a:lnTo>
                  <a:pt x="3806368" y="416818"/>
                </a:lnTo>
                <a:lnTo>
                  <a:pt x="3827444" y="377987"/>
                </a:lnTo>
                <a:lnTo>
                  <a:pt x="3855358" y="344155"/>
                </a:lnTo>
                <a:lnTo>
                  <a:pt x="3889191" y="316241"/>
                </a:lnTo>
                <a:lnTo>
                  <a:pt x="3928022" y="295164"/>
                </a:lnTo>
                <a:lnTo>
                  <a:pt x="3970932" y="281844"/>
                </a:lnTo>
                <a:lnTo>
                  <a:pt x="4017003" y="277200"/>
                </a:lnTo>
                <a:lnTo>
                  <a:pt x="6732206" y="277200"/>
                </a:lnTo>
                <a:lnTo>
                  <a:pt x="6778277" y="281844"/>
                </a:lnTo>
                <a:lnTo>
                  <a:pt x="6821187" y="295164"/>
                </a:lnTo>
                <a:lnTo>
                  <a:pt x="6860018" y="316241"/>
                </a:lnTo>
                <a:lnTo>
                  <a:pt x="6893851" y="344155"/>
                </a:lnTo>
                <a:lnTo>
                  <a:pt x="6921765" y="377987"/>
                </a:lnTo>
                <a:lnTo>
                  <a:pt x="6942842" y="416818"/>
                </a:lnTo>
                <a:lnTo>
                  <a:pt x="6956162" y="459729"/>
                </a:lnTo>
                <a:lnTo>
                  <a:pt x="6960806" y="505800"/>
                </a:lnTo>
                <a:lnTo>
                  <a:pt x="6960806" y="2297002"/>
                </a:lnTo>
                <a:lnTo>
                  <a:pt x="6956162" y="2343073"/>
                </a:lnTo>
                <a:lnTo>
                  <a:pt x="6942842" y="2385983"/>
                </a:lnTo>
                <a:lnTo>
                  <a:pt x="6921765" y="2424814"/>
                </a:lnTo>
                <a:lnTo>
                  <a:pt x="6893851" y="2458646"/>
                </a:lnTo>
                <a:lnTo>
                  <a:pt x="6860018" y="2486561"/>
                </a:lnTo>
                <a:lnTo>
                  <a:pt x="6821187" y="2507637"/>
                </a:lnTo>
                <a:lnTo>
                  <a:pt x="6778277" y="2520957"/>
                </a:lnTo>
                <a:lnTo>
                  <a:pt x="6732206" y="2525602"/>
                </a:lnTo>
                <a:lnTo>
                  <a:pt x="228599" y="2525602"/>
                </a:lnTo>
                <a:lnTo>
                  <a:pt x="182529" y="2520957"/>
                </a:lnTo>
                <a:lnTo>
                  <a:pt x="139618" y="2507637"/>
                </a:lnTo>
                <a:lnTo>
                  <a:pt x="100787" y="2486561"/>
                </a:lnTo>
                <a:lnTo>
                  <a:pt x="66955" y="2458646"/>
                </a:lnTo>
                <a:lnTo>
                  <a:pt x="39041" y="2424814"/>
                </a:lnTo>
                <a:lnTo>
                  <a:pt x="17964" y="2385983"/>
                </a:lnTo>
                <a:lnTo>
                  <a:pt x="4644" y="2343073"/>
                </a:lnTo>
                <a:lnTo>
                  <a:pt x="0" y="2297002"/>
                </a:lnTo>
                <a:lnTo>
                  <a:pt x="0" y="228599"/>
                </a:lnTo>
                <a:lnTo>
                  <a:pt x="4644" y="182529"/>
                </a:lnTo>
                <a:lnTo>
                  <a:pt x="17964" y="139618"/>
                </a:lnTo>
                <a:lnTo>
                  <a:pt x="39041" y="100787"/>
                </a:lnTo>
                <a:lnTo>
                  <a:pt x="66955" y="66955"/>
                </a:lnTo>
                <a:lnTo>
                  <a:pt x="100787" y="39041"/>
                </a:lnTo>
                <a:lnTo>
                  <a:pt x="139618" y="17964"/>
                </a:lnTo>
                <a:lnTo>
                  <a:pt x="182529" y="4644"/>
                </a:lnTo>
                <a:lnTo>
                  <a:pt x="228599" y="0"/>
                </a:lnTo>
                <a:lnTo>
                  <a:pt x="7144723" y="0"/>
                </a:lnTo>
                <a:lnTo>
                  <a:pt x="7189529" y="4433"/>
                </a:lnTo>
                <a:lnTo>
                  <a:pt x="7232204" y="17401"/>
                </a:lnTo>
                <a:lnTo>
                  <a:pt x="7271550" y="38407"/>
                </a:lnTo>
                <a:lnTo>
                  <a:pt x="7306367" y="66955"/>
                </a:lnTo>
                <a:lnTo>
                  <a:pt x="7334916" y="101772"/>
                </a:lnTo>
                <a:lnTo>
                  <a:pt x="7355922" y="141118"/>
                </a:lnTo>
                <a:lnTo>
                  <a:pt x="7368890" y="183794"/>
                </a:lnTo>
                <a:lnTo>
                  <a:pt x="7373323" y="228599"/>
                </a:lnTo>
                <a:lnTo>
                  <a:pt x="7373323" y="1272451"/>
                </a:lnTo>
                <a:lnTo>
                  <a:pt x="7381483" y="1323042"/>
                </a:lnTo>
                <a:lnTo>
                  <a:pt x="7404205" y="1366979"/>
                </a:lnTo>
                <a:lnTo>
                  <a:pt x="7438853" y="1401627"/>
                </a:lnTo>
                <a:lnTo>
                  <a:pt x="7482791" y="1424349"/>
                </a:lnTo>
                <a:lnTo>
                  <a:pt x="7533382" y="1432509"/>
                </a:lnTo>
                <a:lnTo>
                  <a:pt x="7583972" y="1440669"/>
                </a:lnTo>
                <a:lnTo>
                  <a:pt x="7627910" y="1463391"/>
                </a:lnTo>
                <a:lnTo>
                  <a:pt x="7662558" y="1498039"/>
                </a:lnTo>
                <a:lnTo>
                  <a:pt x="7685280" y="1541977"/>
                </a:lnTo>
                <a:lnTo>
                  <a:pt x="7693440" y="1592568"/>
                </a:lnTo>
                <a:lnTo>
                  <a:pt x="7693440" y="252560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81238" y="732698"/>
            <a:ext cx="0" cy="8957310"/>
          </a:xfrm>
          <a:custGeom>
            <a:avLst/>
            <a:gdLst/>
            <a:ahLst/>
            <a:cxnLst/>
            <a:rect l="l" t="t" r="r" b="b"/>
            <a:pathLst>
              <a:path h="8957310">
                <a:moveTo>
                  <a:pt x="0" y="8956742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8055514" y="901375"/>
            <a:ext cx="0" cy="8957310"/>
          </a:xfrm>
          <a:custGeom>
            <a:avLst/>
            <a:gdLst/>
            <a:ahLst/>
            <a:cxnLst/>
            <a:rect l="l" t="t" r="r" b="b"/>
            <a:pathLst>
              <a:path h="8957310">
                <a:moveTo>
                  <a:pt x="0" y="8956742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bg 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822184" y="5868320"/>
            <a:ext cx="4063065" cy="4049440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346828" y="5379805"/>
            <a:ext cx="4941171" cy="4907194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255026" y="1028700"/>
            <a:ext cx="3000374" cy="4438649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07854" y="6023307"/>
            <a:ext cx="159893" cy="159893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707854" y="6553480"/>
            <a:ext cx="159893" cy="159893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07854" y="7613829"/>
            <a:ext cx="159893" cy="15989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26-Sep-25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529048"/>
            <a:ext cx="11938831" cy="20179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rgbClr val="20160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3700" y="2934322"/>
            <a:ext cx="9468485" cy="5969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2016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26-Sep-25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2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26774" y="5222505"/>
            <a:ext cx="9744710" cy="324612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952750">
              <a:lnSpc>
                <a:spcPct val="100000"/>
              </a:lnSpc>
              <a:spcBef>
                <a:spcPts val="685"/>
              </a:spcBef>
            </a:pPr>
            <a:r>
              <a:rPr sz="3300" spc="1680" dirty="0">
                <a:latin typeface="Courier New"/>
                <a:cs typeface="Courier New"/>
              </a:rPr>
              <a:t>👥</a:t>
            </a:r>
            <a:r>
              <a:rPr sz="3300" spc="-960" dirty="0">
                <a:latin typeface="Courier New"/>
                <a:cs typeface="Courier New"/>
              </a:rPr>
              <a:t> </a:t>
            </a:r>
            <a:r>
              <a:rPr sz="3000" spc="-50" dirty="0">
                <a:latin typeface="Lucida Sans Unicode"/>
                <a:cs typeface="Lucida Sans Unicode"/>
              </a:rPr>
              <a:t>Team</a:t>
            </a:r>
            <a:r>
              <a:rPr sz="3000" spc="-170" dirty="0">
                <a:latin typeface="Lucida Sans Unicode"/>
                <a:cs typeface="Lucida Sans Unicode"/>
              </a:rPr>
              <a:t> </a:t>
            </a:r>
            <a:r>
              <a:rPr sz="3000" spc="-10" dirty="0">
                <a:latin typeface="Lucida Sans Unicode"/>
                <a:cs typeface="Lucida Sans Unicode"/>
              </a:rPr>
              <a:t>Members</a:t>
            </a:r>
            <a:endParaRPr sz="3000">
              <a:latin typeface="Lucida Sans Unicode"/>
              <a:cs typeface="Lucida Sans Unicode"/>
            </a:endParaRPr>
          </a:p>
          <a:p>
            <a:pPr marL="255270">
              <a:lnSpc>
                <a:spcPct val="100000"/>
              </a:lnSpc>
              <a:spcBef>
                <a:spcPts val="515"/>
              </a:spcBef>
            </a:pPr>
            <a:r>
              <a:rPr sz="3000" dirty="0">
                <a:latin typeface="Lucida Sans Unicode"/>
                <a:cs typeface="Lucida Sans Unicode"/>
              </a:rPr>
              <a:t>Knaan</a:t>
            </a:r>
            <a:r>
              <a:rPr sz="3000" spc="-135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Ahmad</a:t>
            </a:r>
            <a:r>
              <a:rPr sz="3000" spc="-30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Saleh</a:t>
            </a:r>
            <a:r>
              <a:rPr sz="3000" spc="-30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Hmedah</a:t>
            </a:r>
            <a:r>
              <a:rPr sz="3000" spc="-30" dirty="0">
                <a:latin typeface="Lucida Sans Unicode"/>
                <a:cs typeface="Lucida Sans Unicode"/>
              </a:rPr>
              <a:t> </a:t>
            </a:r>
            <a:r>
              <a:rPr sz="3000" spc="-785" dirty="0">
                <a:latin typeface="Lucida Sans Unicode"/>
                <a:cs typeface="Lucida Sans Unicode"/>
              </a:rPr>
              <a:t>-</a:t>
            </a:r>
            <a:r>
              <a:rPr sz="3000" spc="70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Backend</a:t>
            </a:r>
            <a:r>
              <a:rPr sz="3000" spc="-30" dirty="0">
                <a:latin typeface="Lucida Sans Unicode"/>
                <a:cs typeface="Lucida Sans Unicode"/>
              </a:rPr>
              <a:t> </a:t>
            </a:r>
            <a:r>
              <a:rPr sz="3000" spc="-10" dirty="0">
                <a:latin typeface="Lucida Sans Unicode"/>
                <a:cs typeface="Lucida Sans Unicode"/>
              </a:rPr>
              <a:t>(Firebase)</a:t>
            </a:r>
            <a:endParaRPr sz="3000">
              <a:latin typeface="Lucida Sans Unicode"/>
              <a:cs typeface="Lucida Sans Unicode"/>
            </a:endParaRPr>
          </a:p>
          <a:p>
            <a:pPr marL="848994">
              <a:lnSpc>
                <a:spcPct val="100000"/>
              </a:lnSpc>
              <a:spcBef>
                <a:spcPts val="575"/>
              </a:spcBef>
            </a:pPr>
            <a:r>
              <a:rPr sz="3000" dirty="0">
                <a:latin typeface="Lucida Sans Unicode"/>
                <a:cs typeface="Lucida Sans Unicode"/>
              </a:rPr>
              <a:t>Motasem</a:t>
            </a:r>
            <a:r>
              <a:rPr sz="3000" spc="-100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Hisham</a:t>
            </a:r>
            <a:r>
              <a:rPr sz="3000" spc="-15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Shafeq</a:t>
            </a:r>
            <a:r>
              <a:rPr sz="3000" spc="-10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Ramadan</a:t>
            </a:r>
            <a:r>
              <a:rPr sz="3000" spc="-15" dirty="0">
                <a:latin typeface="Lucida Sans Unicode"/>
                <a:cs typeface="Lucida Sans Unicode"/>
              </a:rPr>
              <a:t> </a:t>
            </a:r>
            <a:r>
              <a:rPr sz="3000" spc="-785" dirty="0">
                <a:latin typeface="Lucida Sans Unicode"/>
                <a:cs typeface="Lucida Sans Unicode"/>
              </a:rPr>
              <a:t>-</a:t>
            </a:r>
            <a:r>
              <a:rPr sz="3000" spc="70" dirty="0">
                <a:latin typeface="Lucida Sans Unicode"/>
                <a:cs typeface="Lucida Sans Unicode"/>
              </a:rPr>
              <a:t> </a:t>
            </a:r>
            <a:r>
              <a:rPr sz="3000" spc="-10" dirty="0">
                <a:latin typeface="Lucida Sans Unicode"/>
                <a:cs typeface="Lucida Sans Unicode"/>
              </a:rPr>
              <a:t>Backend</a:t>
            </a:r>
            <a:endParaRPr sz="3000">
              <a:latin typeface="Lucida Sans Unicode"/>
              <a:cs typeface="Lucida Sans Unicode"/>
            </a:endParaRPr>
          </a:p>
          <a:p>
            <a:pPr marL="4003675">
              <a:lnSpc>
                <a:spcPct val="100000"/>
              </a:lnSpc>
              <a:spcBef>
                <a:spcPts val="575"/>
              </a:spcBef>
            </a:pPr>
            <a:r>
              <a:rPr sz="3000" spc="-10" dirty="0">
                <a:latin typeface="Lucida Sans Unicode"/>
                <a:cs typeface="Lucida Sans Unicode"/>
              </a:rPr>
              <a:t>(Firebase)</a:t>
            </a:r>
            <a:endParaRPr sz="3000">
              <a:latin typeface="Lucida Sans Unicode"/>
              <a:cs typeface="Lucida Sans Unicode"/>
            </a:endParaRPr>
          </a:p>
          <a:p>
            <a:pPr marL="40640" marR="5080" indent="-28575">
              <a:lnSpc>
                <a:spcPts val="4170"/>
              </a:lnSpc>
              <a:spcBef>
                <a:spcPts val="110"/>
              </a:spcBef>
            </a:pPr>
            <a:r>
              <a:rPr sz="3000" spc="-10" dirty="0">
                <a:latin typeface="Lucida Sans Unicode"/>
                <a:cs typeface="Lucida Sans Unicode"/>
              </a:rPr>
              <a:t>Faisal</a:t>
            </a:r>
            <a:r>
              <a:rPr sz="3000" spc="-215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Jaber</a:t>
            </a:r>
            <a:r>
              <a:rPr sz="3000" spc="-70" dirty="0">
                <a:latin typeface="Lucida Sans Unicode"/>
                <a:cs typeface="Lucida Sans Unicode"/>
              </a:rPr>
              <a:t> </a:t>
            </a:r>
            <a:r>
              <a:rPr sz="3000" spc="-25" dirty="0">
                <a:latin typeface="Lucida Sans Unicode"/>
                <a:cs typeface="Lucida Sans Unicode"/>
              </a:rPr>
              <a:t>Abdelqader</a:t>
            </a:r>
            <a:r>
              <a:rPr sz="3000" spc="-75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Naem</a:t>
            </a:r>
            <a:r>
              <a:rPr sz="3000" spc="-70" dirty="0">
                <a:latin typeface="Lucida Sans Unicode"/>
                <a:cs typeface="Lucida Sans Unicode"/>
              </a:rPr>
              <a:t> </a:t>
            </a:r>
            <a:r>
              <a:rPr sz="3000" spc="-785" dirty="0">
                <a:latin typeface="Lucida Sans Unicode"/>
                <a:cs typeface="Lucida Sans Unicode"/>
              </a:rPr>
              <a:t>-</a:t>
            </a:r>
            <a:r>
              <a:rPr sz="3000" spc="70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Frontend</a:t>
            </a:r>
            <a:r>
              <a:rPr sz="3000" spc="-70" dirty="0">
                <a:latin typeface="Lucida Sans Unicode"/>
                <a:cs typeface="Lucida Sans Unicode"/>
              </a:rPr>
              <a:t> </a:t>
            </a:r>
            <a:r>
              <a:rPr sz="3000" spc="-60" dirty="0">
                <a:latin typeface="Lucida Sans Unicode"/>
                <a:cs typeface="Lucida Sans Unicode"/>
              </a:rPr>
              <a:t>(html,css,js) </a:t>
            </a:r>
            <a:r>
              <a:rPr sz="3000" spc="-25" dirty="0">
                <a:latin typeface="Lucida Sans Unicode"/>
                <a:cs typeface="Lucida Sans Unicode"/>
              </a:rPr>
              <a:t>Abdulrahman</a:t>
            </a:r>
            <a:r>
              <a:rPr sz="3000" spc="-204" dirty="0">
                <a:latin typeface="Lucida Sans Unicode"/>
                <a:cs typeface="Lucida Sans Unicode"/>
              </a:rPr>
              <a:t> </a:t>
            </a:r>
            <a:r>
              <a:rPr sz="3000" spc="-35" dirty="0">
                <a:latin typeface="Lucida Sans Unicode"/>
                <a:cs typeface="Lucida Sans Unicode"/>
              </a:rPr>
              <a:t>Abdullah</a:t>
            </a:r>
            <a:r>
              <a:rPr sz="3000" spc="-70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Ramadan</a:t>
            </a:r>
            <a:r>
              <a:rPr sz="3000" spc="-65" dirty="0">
                <a:latin typeface="Lucida Sans Unicode"/>
                <a:cs typeface="Lucida Sans Unicode"/>
              </a:rPr>
              <a:t> </a:t>
            </a:r>
            <a:r>
              <a:rPr sz="3000" spc="-785" dirty="0">
                <a:latin typeface="Lucida Sans Unicode"/>
                <a:cs typeface="Lucida Sans Unicode"/>
              </a:rPr>
              <a:t>-</a:t>
            </a:r>
            <a:r>
              <a:rPr sz="3000" spc="70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AI</a:t>
            </a:r>
            <a:r>
              <a:rPr sz="3000" spc="-70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(Gemini</a:t>
            </a:r>
            <a:r>
              <a:rPr sz="3000" spc="-65" dirty="0">
                <a:latin typeface="Lucida Sans Unicode"/>
                <a:cs typeface="Lucida Sans Unicode"/>
              </a:rPr>
              <a:t> </a:t>
            </a:r>
            <a:r>
              <a:rPr sz="3000" spc="-20" dirty="0">
                <a:latin typeface="Lucida Sans Unicode"/>
                <a:cs typeface="Lucida Sans Unicode"/>
              </a:rPr>
              <a:t>API)</a:t>
            </a:r>
            <a:endParaRPr sz="3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55874" y="4010831"/>
            <a:ext cx="781050" cy="781050"/>
          </a:xfrm>
          <a:custGeom>
            <a:avLst/>
            <a:gdLst/>
            <a:ahLst/>
            <a:cxnLst/>
            <a:rect l="l" t="t" r="r" b="b"/>
            <a:pathLst>
              <a:path w="781050" h="781050">
                <a:moveTo>
                  <a:pt x="390301" y="780603"/>
                </a:moveTo>
                <a:lnTo>
                  <a:pt x="439238" y="777563"/>
                </a:lnTo>
                <a:lnTo>
                  <a:pt x="486367" y="768688"/>
                </a:lnTo>
                <a:lnTo>
                  <a:pt x="531322" y="754342"/>
                </a:lnTo>
                <a:lnTo>
                  <a:pt x="573735" y="734890"/>
                </a:lnTo>
                <a:lnTo>
                  <a:pt x="613240" y="710697"/>
                </a:lnTo>
                <a:lnTo>
                  <a:pt x="649472" y="682129"/>
                </a:lnTo>
                <a:lnTo>
                  <a:pt x="682061" y="649550"/>
                </a:lnTo>
                <a:lnTo>
                  <a:pt x="710644" y="613326"/>
                </a:lnTo>
                <a:lnTo>
                  <a:pt x="734851" y="573821"/>
                </a:lnTo>
                <a:lnTo>
                  <a:pt x="754318" y="531401"/>
                </a:lnTo>
                <a:lnTo>
                  <a:pt x="768676" y="486431"/>
                </a:lnTo>
                <a:lnTo>
                  <a:pt x="777560" y="439276"/>
                </a:lnTo>
                <a:lnTo>
                  <a:pt x="780603" y="390301"/>
                </a:lnTo>
                <a:lnTo>
                  <a:pt x="777560" y="341326"/>
                </a:lnTo>
                <a:lnTo>
                  <a:pt x="768676" y="294171"/>
                </a:lnTo>
                <a:lnTo>
                  <a:pt x="754318" y="249201"/>
                </a:lnTo>
                <a:lnTo>
                  <a:pt x="734851" y="206781"/>
                </a:lnTo>
                <a:lnTo>
                  <a:pt x="710644" y="167277"/>
                </a:lnTo>
                <a:lnTo>
                  <a:pt x="682061" y="131053"/>
                </a:lnTo>
                <a:lnTo>
                  <a:pt x="649472" y="98474"/>
                </a:lnTo>
                <a:lnTo>
                  <a:pt x="613240" y="69906"/>
                </a:lnTo>
                <a:lnTo>
                  <a:pt x="573735" y="45713"/>
                </a:lnTo>
                <a:lnTo>
                  <a:pt x="531322" y="26261"/>
                </a:lnTo>
                <a:lnTo>
                  <a:pt x="486367" y="11915"/>
                </a:lnTo>
                <a:lnTo>
                  <a:pt x="439238" y="3039"/>
                </a:lnTo>
                <a:lnTo>
                  <a:pt x="390301" y="0"/>
                </a:lnTo>
                <a:lnTo>
                  <a:pt x="341364" y="3039"/>
                </a:lnTo>
                <a:lnTo>
                  <a:pt x="294235" y="11915"/>
                </a:lnTo>
                <a:lnTo>
                  <a:pt x="249281" y="26261"/>
                </a:lnTo>
                <a:lnTo>
                  <a:pt x="206868" y="45713"/>
                </a:lnTo>
                <a:lnTo>
                  <a:pt x="167362" y="69906"/>
                </a:lnTo>
                <a:lnTo>
                  <a:pt x="131131" y="98474"/>
                </a:lnTo>
                <a:lnTo>
                  <a:pt x="98541" y="131053"/>
                </a:lnTo>
                <a:lnTo>
                  <a:pt x="69959" y="167277"/>
                </a:lnTo>
                <a:lnTo>
                  <a:pt x="52878" y="195150"/>
                </a:lnTo>
                <a:lnTo>
                  <a:pt x="429331" y="195150"/>
                </a:lnTo>
                <a:lnTo>
                  <a:pt x="429331" y="429331"/>
                </a:lnTo>
                <a:lnTo>
                  <a:pt x="2424" y="429331"/>
                </a:lnTo>
                <a:lnTo>
                  <a:pt x="3042" y="439276"/>
                </a:lnTo>
                <a:lnTo>
                  <a:pt x="11926" y="486431"/>
                </a:lnTo>
                <a:lnTo>
                  <a:pt x="18619" y="507392"/>
                </a:lnTo>
                <a:lnTo>
                  <a:pt x="429331" y="507392"/>
                </a:lnTo>
                <a:lnTo>
                  <a:pt x="429331" y="585452"/>
                </a:lnTo>
                <a:lnTo>
                  <a:pt x="52879" y="585452"/>
                </a:lnTo>
                <a:lnTo>
                  <a:pt x="69959" y="613326"/>
                </a:lnTo>
                <a:lnTo>
                  <a:pt x="98541" y="649550"/>
                </a:lnTo>
                <a:lnTo>
                  <a:pt x="131131" y="682129"/>
                </a:lnTo>
                <a:lnTo>
                  <a:pt x="167362" y="710697"/>
                </a:lnTo>
                <a:lnTo>
                  <a:pt x="206868" y="734890"/>
                </a:lnTo>
                <a:lnTo>
                  <a:pt x="249281" y="754342"/>
                </a:lnTo>
                <a:lnTo>
                  <a:pt x="294235" y="768688"/>
                </a:lnTo>
                <a:lnTo>
                  <a:pt x="341364" y="777563"/>
                </a:lnTo>
                <a:lnTo>
                  <a:pt x="390301" y="780603"/>
                </a:lnTo>
                <a:close/>
              </a:path>
              <a:path w="781050" h="781050">
                <a:moveTo>
                  <a:pt x="2424" y="429331"/>
                </a:moveTo>
                <a:lnTo>
                  <a:pt x="351271" y="429331"/>
                </a:lnTo>
                <a:lnTo>
                  <a:pt x="351271" y="195150"/>
                </a:lnTo>
                <a:lnTo>
                  <a:pt x="52878" y="195150"/>
                </a:lnTo>
                <a:lnTo>
                  <a:pt x="45751" y="206781"/>
                </a:lnTo>
                <a:lnTo>
                  <a:pt x="26285" y="249201"/>
                </a:lnTo>
                <a:lnTo>
                  <a:pt x="11926" y="294171"/>
                </a:lnTo>
                <a:lnTo>
                  <a:pt x="3042" y="341326"/>
                </a:lnTo>
                <a:lnTo>
                  <a:pt x="0" y="390301"/>
                </a:lnTo>
                <a:lnTo>
                  <a:pt x="2424" y="429331"/>
                </a:lnTo>
                <a:close/>
              </a:path>
              <a:path w="781050" h="781050">
                <a:moveTo>
                  <a:pt x="52879" y="585452"/>
                </a:moveTo>
                <a:lnTo>
                  <a:pt x="351271" y="585452"/>
                </a:lnTo>
                <a:lnTo>
                  <a:pt x="351271" y="507392"/>
                </a:lnTo>
                <a:lnTo>
                  <a:pt x="18619" y="507392"/>
                </a:lnTo>
                <a:lnTo>
                  <a:pt x="26285" y="531401"/>
                </a:lnTo>
                <a:lnTo>
                  <a:pt x="45751" y="573821"/>
                </a:lnTo>
                <a:lnTo>
                  <a:pt x="52879" y="585452"/>
                </a:lnTo>
                <a:close/>
              </a:path>
            </a:pathLst>
          </a:custGeom>
          <a:solidFill>
            <a:srgbClr val="FF9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209985" y="4010831"/>
            <a:ext cx="682625" cy="781050"/>
          </a:xfrm>
          <a:custGeom>
            <a:avLst/>
            <a:gdLst/>
            <a:ahLst/>
            <a:cxnLst/>
            <a:rect l="l" t="t" r="r" b="b"/>
            <a:pathLst>
              <a:path w="682625" h="781050">
                <a:moveTo>
                  <a:pt x="593513" y="780603"/>
                </a:moveTo>
                <a:lnTo>
                  <a:pt x="681930" y="780603"/>
                </a:lnTo>
                <a:lnTo>
                  <a:pt x="682031" y="0"/>
                </a:lnTo>
                <a:lnTo>
                  <a:pt x="272088" y="0"/>
                </a:lnTo>
                <a:lnTo>
                  <a:pt x="253721" y="91835"/>
                </a:lnTo>
                <a:lnTo>
                  <a:pt x="0" y="91835"/>
                </a:lnTo>
                <a:lnTo>
                  <a:pt x="0" y="459178"/>
                </a:lnTo>
                <a:lnTo>
                  <a:pt x="593513" y="459178"/>
                </a:lnTo>
                <a:lnTo>
                  <a:pt x="593513" y="780603"/>
                </a:lnTo>
                <a:close/>
              </a:path>
              <a:path w="682625" h="781050">
                <a:moveTo>
                  <a:pt x="0" y="551014"/>
                </a:moveTo>
                <a:lnTo>
                  <a:pt x="318006" y="551014"/>
                </a:lnTo>
                <a:lnTo>
                  <a:pt x="336373" y="459178"/>
                </a:lnTo>
                <a:lnTo>
                  <a:pt x="0" y="459178"/>
                </a:lnTo>
                <a:lnTo>
                  <a:pt x="0" y="551014"/>
                </a:lnTo>
                <a:close/>
              </a:path>
            </a:pathLst>
          </a:custGeom>
          <a:solidFill>
            <a:srgbClr val="FF9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97127" y="4010831"/>
            <a:ext cx="594995" cy="781050"/>
          </a:xfrm>
          <a:custGeom>
            <a:avLst/>
            <a:gdLst/>
            <a:ahLst/>
            <a:cxnLst/>
            <a:rect l="l" t="t" r="r" b="b"/>
            <a:pathLst>
              <a:path w="594995" h="781050">
                <a:moveTo>
                  <a:pt x="412604" y="260201"/>
                </a:moveTo>
                <a:lnTo>
                  <a:pt x="483230" y="260201"/>
                </a:lnTo>
                <a:lnTo>
                  <a:pt x="483230" y="185857"/>
                </a:lnTo>
                <a:lnTo>
                  <a:pt x="476587" y="136467"/>
                </a:lnTo>
                <a:lnTo>
                  <a:pt x="457843" y="92075"/>
                </a:lnTo>
                <a:lnTo>
                  <a:pt x="428774" y="54456"/>
                </a:lnTo>
                <a:lnTo>
                  <a:pt x="391155" y="25386"/>
                </a:lnTo>
                <a:lnTo>
                  <a:pt x="346762" y="6642"/>
                </a:lnTo>
                <a:lnTo>
                  <a:pt x="297372" y="0"/>
                </a:lnTo>
                <a:lnTo>
                  <a:pt x="247982" y="6642"/>
                </a:lnTo>
                <a:lnTo>
                  <a:pt x="203590" y="25386"/>
                </a:lnTo>
                <a:lnTo>
                  <a:pt x="165971" y="54456"/>
                </a:lnTo>
                <a:lnTo>
                  <a:pt x="153476" y="70626"/>
                </a:lnTo>
                <a:lnTo>
                  <a:pt x="297372" y="70626"/>
                </a:lnTo>
                <a:lnTo>
                  <a:pt x="342193" y="79692"/>
                </a:lnTo>
                <a:lnTo>
                  <a:pt x="378824" y="104405"/>
                </a:lnTo>
                <a:lnTo>
                  <a:pt x="403538" y="141037"/>
                </a:lnTo>
                <a:lnTo>
                  <a:pt x="412604" y="185857"/>
                </a:lnTo>
                <a:lnTo>
                  <a:pt x="412604" y="260201"/>
                </a:lnTo>
                <a:close/>
              </a:path>
              <a:path w="594995" h="781050">
                <a:moveTo>
                  <a:pt x="111514" y="260201"/>
                </a:moveTo>
                <a:lnTo>
                  <a:pt x="182140" y="260201"/>
                </a:lnTo>
                <a:lnTo>
                  <a:pt x="182140" y="185857"/>
                </a:lnTo>
                <a:lnTo>
                  <a:pt x="191207" y="141037"/>
                </a:lnTo>
                <a:lnTo>
                  <a:pt x="215920" y="104405"/>
                </a:lnTo>
                <a:lnTo>
                  <a:pt x="252551" y="79692"/>
                </a:lnTo>
                <a:lnTo>
                  <a:pt x="297372" y="70626"/>
                </a:lnTo>
                <a:lnTo>
                  <a:pt x="153476" y="70626"/>
                </a:lnTo>
                <a:lnTo>
                  <a:pt x="136901" y="92075"/>
                </a:lnTo>
                <a:lnTo>
                  <a:pt x="118157" y="136467"/>
                </a:lnTo>
                <a:lnTo>
                  <a:pt x="111514" y="185857"/>
                </a:lnTo>
                <a:lnTo>
                  <a:pt x="111514" y="260201"/>
                </a:lnTo>
                <a:close/>
              </a:path>
              <a:path w="594995" h="781050">
                <a:moveTo>
                  <a:pt x="74343" y="780603"/>
                </a:moveTo>
                <a:lnTo>
                  <a:pt x="520402" y="780603"/>
                </a:lnTo>
                <a:lnTo>
                  <a:pt x="549346" y="774763"/>
                </a:lnTo>
                <a:lnTo>
                  <a:pt x="572976" y="758834"/>
                </a:lnTo>
                <a:lnTo>
                  <a:pt x="588905" y="735204"/>
                </a:lnTo>
                <a:lnTo>
                  <a:pt x="594745" y="706260"/>
                </a:lnTo>
                <a:lnTo>
                  <a:pt x="594745" y="334544"/>
                </a:lnTo>
                <a:lnTo>
                  <a:pt x="588905" y="305599"/>
                </a:lnTo>
                <a:lnTo>
                  <a:pt x="572976" y="281969"/>
                </a:lnTo>
                <a:lnTo>
                  <a:pt x="549346" y="266041"/>
                </a:lnTo>
                <a:lnTo>
                  <a:pt x="520402" y="260201"/>
                </a:lnTo>
                <a:lnTo>
                  <a:pt x="74343" y="260201"/>
                </a:lnTo>
                <a:lnTo>
                  <a:pt x="45398" y="266041"/>
                </a:lnTo>
                <a:lnTo>
                  <a:pt x="21768" y="281969"/>
                </a:lnTo>
                <a:lnTo>
                  <a:pt x="5840" y="305599"/>
                </a:lnTo>
                <a:lnTo>
                  <a:pt x="0" y="334544"/>
                </a:lnTo>
                <a:lnTo>
                  <a:pt x="0" y="446059"/>
                </a:lnTo>
                <a:lnTo>
                  <a:pt x="297372" y="446059"/>
                </a:lnTo>
                <a:lnTo>
                  <a:pt x="326317" y="451899"/>
                </a:lnTo>
                <a:lnTo>
                  <a:pt x="349947" y="467827"/>
                </a:lnTo>
                <a:lnTo>
                  <a:pt x="365875" y="491457"/>
                </a:lnTo>
                <a:lnTo>
                  <a:pt x="371715" y="520402"/>
                </a:lnTo>
                <a:lnTo>
                  <a:pt x="365875" y="549346"/>
                </a:lnTo>
                <a:lnTo>
                  <a:pt x="349947" y="572976"/>
                </a:lnTo>
                <a:lnTo>
                  <a:pt x="326317" y="588905"/>
                </a:lnTo>
                <a:lnTo>
                  <a:pt x="297372" y="594745"/>
                </a:lnTo>
                <a:lnTo>
                  <a:pt x="0" y="594745"/>
                </a:lnTo>
                <a:lnTo>
                  <a:pt x="0" y="706260"/>
                </a:lnTo>
                <a:lnTo>
                  <a:pt x="5840" y="735204"/>
                </a:lnTo>
                <a:lnTo>
                  <a:pt x="21768" y="758834"/>
                </a:lnTo>
                <a:lnTo>
                  <a:pt x="45398" y="774763"/>
                </a:lnTo>
                <a:lnTo>
                  <a:pt x="74343" y="780603"/>
                </a:lnTo>
                <a:close/>
              </a:path>
              <a:path w="594995" h="781050">
                <a:moveTo>
                  <a:pt x="0" y="594745"/>
                </a:moveTo>
                <a:lnTo>
                  <a:pt x="297372" y="594745"/>
                </a:lnTo>
                <a:lnTo>
                  <a:pt x="268428" y="588905"/>
                </a:lnTo>
                <a:lnTo>
                  <a:pt x="244798" y="572976"/>
                </a:lnTo>
                <a:lnTo>
                  <a:pt x="228869" y="549346"/>
                </a:lnTo>
                <a:lnTo>
                  <a:pt x="223029" y="520402"/>
                </a:lnTo>
                <a:lnTo>
                  <a:pt x="228869" y="491457"/>
                </a:lnTo>
                <a:lnTo>
                  <a:pt x="244798" y="467827"/>
                </a:lnTo>
                <a:lnTo>
                  <a:pt x="268428" y="451899"/>
                </a:lnTo>
                <a:lnTo>
                  <a:pt x="297372" y="446059"/>
                </a:lnTo>
                <a:lnTo>
                  <a:pt x="0" y="446059"/>
                </a:lnTo>
                <a:lnTo>
                  <a:pt x="0" y="594745"/>
                </a:lnTo>
                <a:close/>
              </a:path>
            </a:pathLst>
          </a:custGeom>
          <a:solidFill>
            <a:srgbClr val="FF9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031676" y="1188635"/>
            <a:ext cx="1092835" cy="627380"/>
            <a:chOff x="1031676" y="1188635"/>
            <a:chExt cx="1092835" cy="627380"/>
          </a:xfrm>
        </p:grpSpPr>
        <p:sp>
          <p:nvSpPr>
            <p:cNvPr id="6" name="object 6"/>
            <p:cNvSpPr/>
            <p:nvPr/>
          </p:nvSpPr>
          <p:spPr>
            <a:xfrm>
              <a:off x="1760702" y="1498742"/>
              <a:ext cx="363855" cy="317500"/>
            </a:xfrm>
            <a:custGeom>
              <a:avLst/>
              <a:gdLst/>
              <a:ahLst/>
              <a:cxnLst/>
              <a:rect l="l" t="t" r="r" b="b"/>
              <a:pathLst>
                <a:path w="363855" h="317500">
                  <a:moveTo>
                    <a:pt x="91578" y="316960"/>
                  </a:moveTo>
                  <a:lnTo>
                    <a:pt x="274403" y="316960"/>
                  </a:lnTo>
                  <a:lnTo>
                    <a:pt x="363372" y="163179"/>
                  </a:lnTo>
                  <a:lnTo>
                    <a:pt x="363372" y="154103"/>
                  </a:lnTo>
                  <a:lnTo>
                    <a:pt x="274403" y="0"/>
                  </a:lnTo>
                  <a:lnTo>
                    <a:pt x="91578" y="0"/>
                  </a:lnTo>
                  <a:lnTo>
                    <a:pt x="0" y="158646"/>
                  </a:lnTo>
                  <a:lnTo>
                    <a:pt x="91578" y="316960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95053" y="1188635"/>
              <a:ext cx="549275" cy="627380"/>
            </a:xfrm>
            <a:custGeom>
              <a:avLst/>
              <a:gdLst/>
              <a:ahLst/>
              <a:cxnLst/>
              <a:rect l="l" t="t" r="r" b="b"/>
              <a:pathLst>
                <a:path w="549275" h="627380">
                  <a:moveTo>
                    <a:pt x="91232" y="627068"/>
                  </a:moveTo>
                  <a:lnTo>
                    <a:pt x="274403" y="627068"/>
                  </a:lnTo>
                  <a:lnTo>
                    <a:pt x="336310" y="519676"/>
                  </a:lnTo>
                  <a:lnTo>
                    <a:pt x="487177" y="258346"/>
                  </a:lnTo>
                  <a:lnTo>
                    <a:pt x="548819" y="151793"/>
                  </a:lnTo>
                  <a:lnTo>
                    <a:pt x="460999" y="0"/>
                  </a:lnTo>
                  <a:lnTo>
                    <a:pt x="270628" y="0"/>
                  </a:lnTo>
                  <a:lnTo>
                    <a:pt x="214490" y="96974"/>
                  </a:lnTo>
                  <a:lnTo>
                    <a:pt x="91365" y="310107"/>
                  </a:lnTo>
                  <a:lnTo>
                    <a:pt x="91232" y="310107"/>
                  </a:lnTo>
                  <a:lnTo>
                    <a:pt x="0" y="468754"/>
                  </a:lnTo>
                  <a:lnTo>
                    <a:pt x="91232" y="627068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31676" y="1188635"/>
              <a:ext cx="546735" cy="627380"/>
            </a:xfrm>
            <a:custGeom>
              <a:avLst/>
              <a:gdLst/>
              <a:ahLst/>
              <a:cxnLst/>
              <a:rect l="l" t="t" r="r" b="b"/>
              <a:pathLst>
                <a:path w="546735" h="627380">
                  <a:moveTo>
                    <a:pt x="88960" y="627068"/>
                  </a:moveTo>
                  <a:lnTo>
                    <a:pt x="271785" y="627068"/>
                  </a:lnTo>
                  <a:lnTo>
                    <a:pt x="363377" y="468754"/>
                  </a:lnTo>
                  <a:lnTo>
                    <a:pt x="363097" y="468288"/>
                  </a:lnTo>
                  <a:lnTo>
                    <a:pt x="546201" y="151793"/>
                  </a:lnTo>
                  <a:lnTo>
                    <a:pt x="458382" y="0"/>
                  </a:lnTo>
                  <a:lnTo>
                    <a:pt x="268013" y="0"/>
                  </a:lnTo>
                  <a:lnTo>
                    <a:pt x="216314" y="89366"/>
                  </a:lnTo>
                  <a:lnTo>
                    <a:pt x="215824" y="89366"/>
                  </a:lnTo>
                  <a:lnTo>
                    <a:pt x="59343" y="360830"/>
                  </a:lnTo>
                  <a:lnTo>
                    <a:pt x="59596" y="360977"/>
                  </a:lnTo>
                  <a:lnTo>
                    <a:pt x="0" y="464219"/>
                  </a:lnTo>
                  <a:lnTo>
                    <a:pt x="0" y="473279"/>
                  </a:lnTo>
                  <a:lnTo>
                    <a:pt x="88960" y="627068"/>
                  </a:lnTo>
                  <a:close/>
                </a:path>
                <a:path w="546735" h="627380">
                  <a:moveTo>
                    <a:pt x="215824" y="89366"/>
                  </a:moveTo>
                  <a:lnTo>
                    <a:pt x="216314" y="89366"/>
                  </a:lnTo>
                  <a:lnTo>
                    <a:pt x="215955" y="89140"/>
                  </a:lnTo>
                  <a:lnTo>
                    <a:pt x="215824" y="89366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864" y="10177458"/>
            <a:ext cx="234021" cy="10954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426" y="8946977"/>
            <a:ext cx="251816" cy="1166607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76864" y="8591053"/>
            <a:ext cx="234315" cy="285115"/>
          </a:xfrm>
          <a:custGeom>
            <a:avLst/>
            <a:gdLst/>
            <a:ahLst/>
            <a:cxnLst/>
            <a:rect l="l" t="t" r="r" b="b"/>
            <a:pathLst>
              <a:path w="234315" h="285115">
                <a:moveTo>
                  <a:pt x="79516" y="285056"/>
                </a:moveTo>
                <a:lnTo>
                  <a:pt x="69259" y="284512"/>
                </a:lnTo>
                <a:lnTo>
                  <a:pt x="59961" y="282816"/>
                </a:lnTo>
                <a:lnTo>
                  <a:pt x="51720" y="280161"/>
                </a:lnTo>
                <a:lnTo>
                  <a:pt x="43526" y="279138"/>
                </a:lnTo>
                <a:lnTo>
                  <a:pt x="35333" y="277090"/>
                </a:lnTo>
                <a:lnTo>
                  <a:pt x="28164" y="272994"/>
                </a:lnTo>
                <a:lnTo>
                  <a:pt x="2832" y="244392"/>
                </a:lnTo>
                <a:lnTo>
                  <a:pt x="2176" y="209264"/>
                </a:lnTo>
                <a:lnTo>
                  <a:pt x="19379" y="174520"/>
                </a:lnTo>
                <a:lnTo>
                  <a:pt x="47623" y="147070"/>
                </a:lnTo>
                <a:lnTo>
                  <a:pt x="49671" y="143999"/>
                </a:lnTo>
                <a:lnTo>
                  <a:pt x="51720" y="137857"/>
                </a:lnTo>
                <a:lnTo>
                  <a:pt x="47623" y="133762"/>
                </a:lnTo>
                <a:lnTo>
                  <a:pt x="39427" y="123522"/>
                </a:lnTo>
                <a:lnTo>
                  <a:pt x="33283" y="120451"/>
                </a:lnTo>
                <a:lnTo>
                  <a:pt x="28163" y="115332"/>
                </a:lnTo>
                <a:lnTo>
                  <a:pt x="24067" y="107143"/>
                </a:lnTo>
                <a:lnTo>
                  <a:pt x="23043" y="106120"/>
                </a:lnTo>
                <a:lnTo>
                  <a:pt x="23043" y="103049"/>
                </a:lnTo>
                <a:lnTo>
                  <a:pt x="7201" y="75646"/>
                </a:lnTo>
                <a:lnTo>
                  <a:pt x="0" y="48916"/>
                </a:lnTo>
                <a:lnTo>
                  <a:pt x="6625" y="25450"/>
                </a:lnTo>
                <a:lnTo>
                  <a:pt x="32261" y="7838"/>
                </a:lnTo>
                <a:lnTo>
                  <a:pt x="78812" y="0"/>
                </a:lnTo>
                <a:lnTo>
                  <a:pt x="109175" y="8861"/>
                </a:lnTo>
                <a:lnTo>
                  <a:pt x="69131" y="8861"/>
                </a:lnTo>
                <a:lnTo>
                  <a:pt x="60473" y="9805"/>
                </a:lnTo>
                <a:lnTo>
                  <a:pt x="52872" y="11037"/>
                </a:lnTo>
                <a:lnTo>
                  <a:pt x="46231" y="12461"/>
                </a:lnTo>
                <a:lnTo>
                  <a:pt x="40454" y="13981"/>
                </a:lnTo>
                <a:lnTo>
                  <a:pt x="73774" y="13981"/>
                </a:lnTo>
                <a:lnTo>
                  <a:pt x="99343" y="19355"/>
                </a:lnTo>
                <a:lnTo>
                  <a:pt x="124435" y="30105"/>
                </a:lnTo>
                <a:lnTo>
                  <a:pt x="131460" y="34456"/>
                </a:lnTo>
                <a:lnTo>
                  <a:pt x="60937" y="34456"/>
                </a:lnTo>
                <a:lnTo>
                  <a:pt x="50696" y="40598"/>
                </a:lnTo>
                <a:lnTo>
                  <a:pt x="47623" y="42646"/>
                </a:lnTo>
                <a:lnTo>
                  <a:pt x="49671" y="43669"/>
                </a:lnTo>
                <a:lnTo>
                  <a:pt x="52744" y="44694"/>
                </a:lnTo>
                <a:lnTo>
                  <a:pt x="54792" y="46741"/>
                </a:lnTo>
                <a:lnTo>
                  <a:pt x="167356" y="46741"/>
                </a:lnTo>
                <a:lnTo>
                  <a:pt x="191006" y="68241"/>
                </a:lnTo>
                <a:lnTo>
                  <a:pt x="192476" y="69264"/>
                </a:lnTo>
                <a:lnTo>
                  <a:pt x="141846" y="69264"/>
                </a:lnTo>
                <a:lnTo>
                  <a:pt x="137750" y="73360"/>
                </a:lnTo>
                <a:lnTo>
                  <a:pt x="135701" y="73360"/>
                </a:lnTo>
                <a:lnTo>
                  <a:pt x="135701" y="74383"/>
                </a:lnTo>
                <a:lnTo>
                  <a:pt x="199294" y="74383"/>
                </a:lnTo>
                <a:lnTo>
                  <a:pt x="200503" y="75406"/>
                </a:lnTo>
                <a:lnTo>
                  <a:pt x="132629" y="75406"/>
                </a:lnTo>
                <a:lnTo>
                  <a:pt x="129556" y="76429"/>
                </a:lnTo>
                <a:lnTo>
                  <a:pt x="125460" y="77454"/>
                </a:lnTo>
                <a:lnTo>
                  <a:pt x="122387" y="78477"/>
                </a:lnTo>
                <a:lnTo>
                  <a:pt x="123411" y="79501"/>
                </a:lnTo>
                <a:lnTo>
                  <a:pt x="130580" y="82572"/>
                </a:lnTo>
                <a:lnTo>
                  <a:pt x="207822" y="82572"/>
                </a:lnTo>
                <a:lnTo>
                  <a:pt x="211489" y="86668"/>
                </a:lnTo>
                <a:lnTo>
                  <a:pt x="216405" y="90762"/>
                </a:lnTo>
                <a:lnTo>
                  <a:pt x="76300" y="90762"/>
                </a:lnTo>
                <a:lnTo>
                  <a:pt x="75276" y="92810"/>
                </a:lnTo>
                <a:lnTo>
                  <a:pt x="73227" y="94858"/>
                </a:lnTo>
                <a:lnTo>
                  <a:pt x="71179" y="94858"/>
                </a:lnTo>
                <a:lnTo>
                  <a:pt x="79372" y="101001"/>
                </a:lnTo>
                <a:lnTo>
                  <a:pt x="228696" y="101001"/>
                </a:lnTo>
                <a:lnTo>
                  <a:pt x="229924" y="102024"/>
                </a:lnTo>
                <a:lnTo>
                  <a:pt x="231973" y="104072"/>
                </a:lnTo>
                <a:lnTo>
                  <a:pt x="234021" y="107143"/>
                </a:lnTo>
                <a:lnTo>
                  <a:pt x="232997" y="110214"/>
                </a:lnTo>
                <a:lnTo>
                  <a:pt x="230805" y="115332"/>
                </a:lnTo>
                <a:lnTo>
                  <a:pt x="81421" y="115332"/>
                </a:lnTo>
                <a:lnTo>
                  <a:pt x="80398" y="116357"/>
                </a:lnTo>
                <a:lnTo>
                  <a:pt x="77324" y="117381"/>
                </a:lnTo>
                <a:lnTo>
                  <a:pt x="75276" y="117381"/>
                </a:lnTo>
                <a:lnTo>
                  <a:pt x="83466" y="121474"/>
                </a:lnTo>
                <a:lnTo>
                  <a:pt x="84491" y="121474"/>
                </a:lnTo>
                <a:lnTo>
                  <a:pt x="87564" y="124545"/>
                </a:lnTo>
                <a:lnTo>
                  <a:pt x="89609" y="124545"/>
                </a:lnTo>
                <a:lnTo>
                  <a:pt x="92686" y="125570"/>
                </a:lnTo>
                <a:lnTo>
                  <a:pt x="95759" y="125570"/>
                </a:lnTo>
                <a:lnTo>
                  <a:pt x="97807" y="126593"/>
                </a:lnTo>
                <a:lnTo>
                  <a:pt x="225982" y="126593"/>
                </a:lnTo>
                <a:lnTo>
                  <a:pt x="224665" y="129668"/>
                </a:lnTo>
                <a:lnTo>
                  <a:pt x="177692" y="129668"/>
                </a:lnTo>
                <a:lnTo>
                  <a:pt x="176668" y="130691"/>
                </a:lnTo>
                <a:lnTo>
                  <a:pt x="176739" y="131714"/>
                </a:lnTo>
                <a:lnTo>
                  <a:pt x="176811" y="132739"/>
                </a:lnTo>
                <a:lnTo>
                  <a:pt x="176882" y="133762"/>
                </a:lnTo>
                <a:lnTo>
                  <a:pt x="177001" y="135468"/>
                </a:lnTo>
                <a:lnTo>
                  <a:pt x="175644" y="136835"/>
                </a:lnTo>
                <a:lnTo>
                  <a:pt x="177266" y="139267"/>
                </a:lnTo>
                <a:lnTo>
                  <a:pt x="176500" y="146047"/>
                </a:lnTo>
                <a:lnTo>
                  <a:pt x="80396" y="146047"/>
                </a:lnTo>
                <a:lnTo>
                  <a:pt x="80396" y="149118"/>
                </a:lnTo>
                <a:lnTo>
                  <a:pt x="78348" y="152189"/>
                </a:lnTo>
                <a:lnTo>
                  <a:pt x="75275" y="153214"/>
                </a:lnTo>
                <a:lnTo>
                  <a:pt x="70155" y="155262"/>
                </a:lnTo>
                <a:lnTo>
                  <a:pt x="61961" y="160381"/>
                </a:lnTo>
                <a:lnTo>
                  <a:pt x="53768" y="168570"/>
                </a:lnTo>
                <a:lnTo>
                  <a:pt x="53768" y="170618"/>
                </a:lnTo>
                <a:lnTo>
                  <a:pt x="52744" y="171641"/>
                </a:lnTo>
                <a:lnTo>
                  <a:pt x="55816" y="173689"/>
                </a:lnTo>
                <a:lnTo>
                  <a:pt x="205157" y="173689"/>
                </a:lnTo>
                <a:lnTo>
                  <a:pt x="194095" y="197719"/>
                </a:lnTo>
                <a:lnTo>
                  <a:pt x="168622" y="238031"/>
                </a:lnTo>
                <a:lnTo>
                  <a:pt x="148337" y="256616"/>
                </a:lnTo>
                <a:lnTo>
                  <a:pt x="75276" y="256616"/>
                </a:lnTo>
                <a:lnTo>
                  <a:pt x="68112" y="258663"/>
                </a:lnTo>
                <a:lnTo>
                  <a:pt x="60937" y="259688"/>
                </a:lnTo>
                <a:lnTo>
                  <a:pt x="55817" y="259688"/>
                </a:lnTo>
                <a:lnTo>
                  <a:pt x="55817" y="260711"/>
                </a:lnTo>
                <a:lnTo>
                  <a:pt x="56841" y="260711"/>
                </a:lnTo>
                <a:lnTo>
                  <a:pt x="63914" y="261111"/>
                </a:lnTo>
                <a:lnTo>
                  <a:pt x="143432" y="261111"/>
                </a:lnTo>
                <a:lnTo>
                  <a:pt x="135136" y="268711"/>
                </a:lnTo>
                <a:lnTo>
                  <a:pt x="90638" y="284256"/>
                </a:lnTo>
                <a:lnTo>
                  <a:pt x="79516" y="285056"/>
                </a:lnTo>
                <a:close/>
              </a:path>
              <a:path w="234315" h="285115">
                <a:moveTo>
                  <a:pt x="166230" y="45717"/>
                </a:moveTo>
                <a:lnTo>
                  <a:pt x="150040" y="45717"/>
                </a:lnTo>
                <a:lnTo>
                  <a:pt x="131205" y="30600"/>
                </a:lnTo>
                <a:lnTo>
                  <a:pt x="111505" y="18459"/>
                </a:lnTo>
                <a:lnTo>
                  <a:pt x="90846" y="10733"/>
                </a:lnTo>
                <a:lnTo>
                  <a:pt x="69131" y="8861"/>
                </a:lnTo>
                <a:lnTo>
                  <a:pt x="109175" y="8861"/>
                </a:lnTo>
                <a:lnTo>
                  <a:pt x="119699" y="11933"/>
                </a:lnTo>
                <a:lnTo>
                  <a:pt x="156553" y="36919"/>
                </a:lnTo>
                <a:lnTo>
                  <a:pt x="166230" y="45717"/>
                </a:lnTo>
                <a:close/>
              </a:path>
              <a:path w="234315" h="285115">
                <a:moveTo>
                  <a:pt x="73774" y="13981"/>
                </a:moveTo>
                <a:lnTo>
                  <a:pt x="40454" y="13981"/>
                </a:lnTo>
                <a:lnTo>
                  <a:pt x="71947" y="13597"/>
                </a:lnTo>
                <a:lnTo>
                  <a:pt x="73774" y="13981"/>
                </a:lnTo>
                <a:close/>
              </a:path>
              <a:path w="234315" h="285115">
                <a:moveTo>
                  <a:pt x="167356" y="46741"/>
                </a:moveTo>
                <a:lnTo>
                  <a:pt x="54792" y="46741"/>
                </a:lnTo>
                <a:lnTo>
                  <a:pt x="58889" y="41621"/>
                </a:lnTo>
                <a:lnTo>
                  <a:pt x="62986" y="37527"/>
                </a:lnTo>
                <a:lnTo>
                  <a:pt x="68106" y="34456"/>
                </a:lnTo>
                <a:lnTo>
                  <a:pt x="131460" y="34456"/>
                </a:lnTo>
                <a:lnTo>
                  <a:pt x="147991" y="44694"/>
                </a:lnTo>
                <a:lnTo>
                  <a:pt x="150040" y="45717"/>
                </a:lnTo>
                <a:lnTo>
                  <a:pt x="166230" y="45717"/>
                </a:lnTo>
                <a:lnTo>
                  <a:pt x="167356" y="46741"/>
                </a:lnTo>
                <a:close/>
              </a:path>
              <a:path w="234315" h="285115">
                <a:moveTo>
                  <a:pt x="199294" y="74383"/>
                </a:moveTo>
                <a:lnTo>
                  <a:pt x="149015" y="74383"/>
                </a:lnTo>
                <a:lnTo>
                  <a:pt x="147992" y="73360"/>
                </a:lnTo>
                <a:lnTo>
                  <a:pt x="146777" y="72272"/>
                </a:lnTo>
                <a:lnTo>
                  <a:pt x="143895" y="71312"/>
                </a:lnTo>
                <a:lnTo>
                  <a:pt x="141846" y="69264"/>
                </a:lnTo>
                <a:lnTo>
                  <a:pt x="192476" y="69264"/>
                </a:lnTo>
                <a:lnTo>
                  <a:pt x="196799" y="72272"/>
                </a:lnTo>
                <a:lnTo>
                  <a:pt x="199294" y="74383"/>
                </a:lnTo>
                <a:close/>
              </a:path>
              <a:path w="234315" h="285115">
                <a:moveTo>
                  <a:pt x="144919" y="74383"/>
                </a:moveTo>
                <a:lnTo>
                  <a:pt x="135701" y="74383"/>
                </a:lnTo>
                <a:lnTo>
                  <a:pt x="135701" y="73360"/>
                </a:lnTo>
                <a:lnTo>
                  <a:pt x="140822" y="73360"/>
                </a:lnTo>
                <a:lnTo>
                  <a:pt x="144919" y="74383"/>
                </a:lnTo>
                <a:close/>
              </a:path>
              <a:path w="234315" h="285115">
                <a:moveTo>
                  <a:pt x="207822" y="82572"/>
                </a:moveTo>
                <a:lnTo>
                  <a:pt x="130580" y="82572"/>
                </a:lnTo>
                <a:lnTo>
                  <a:pt x="128533" y="79501"/>
                </a:lnTo>
                <a:lnTo>
                  <a:pt x="129471" y="76687"/>
                </a:lnTo>
                <a:lnTo>
                  <a:pt x="129561" y="76429"/>
                </a:lnTo>
                <a:lnTo>
                  <a:pt x="132629" y="75406"/>
                </a:lnTo>
                <a:lnTo>
                  <a:pt x="200503" y="75406"/>
                </a:lnTo>
                <a:lnTo>
                  <a:pt x="202016" y="76687"/>
                </a:lnTo>
                <a:lnTo>
                  <a:pt x="206849" y="81485"/>
                </a:lnTo>
                <a:lnTo>
                  <a:pt x="207822" y="82572"/>
                </a:lnTo>
                <a:close/>
              </a:path>
              <a:path w="234315" h="285115">
                <a:moveTo>
                  <a:pt x="228696" y="101001"/>
                </a:moveTo>
                <a:lnTo>
                  <a:pt x="83469" y="101001"/>
                </a:lnTo>
                <a:lnTo>
                  <a:pt x="77324" y="94858"/>
                </a:lnTo>
                <a:lnTo>
                  <a:pt x="76300" y="92810"/>
                </a:lnTo>
                <a:lnTo>
                  <a:pt x="76300" y="90762"/>
                </a:lnTo>
                <a:lnTo>
                  <a:pt x="216405" y="90762"/>
                </a:lnTo>
                <a:lnTo>
                  <a:pt x="228696" y="101001"/>
                </a:lnTo>
                <a:close/>
              </a:path>
              <a:path w="234315" h="285115">
                <a:moveTo>
                  <a:pt x="225982" y="126593"/>
                </a:moveTo>
                <a:lnTo>
                  <a:pt x="98831" y="126593"/>
                </a:lnTo>
                <a:lnTo>
                  <a:pt x="102928" y="124545"/>
                </a:lnTo>
                <a:lnTo>
                  <a:pt x="104976" y="124545"/>
                </a:lnTo>
                <a:lnTo>
                  <a:pt x="106001" y="123522"/>
                </a:lnTo>
                <a:lnTo>
                  <a:pt x="106001" y="122497"/>
                </a:lnTo>
                <a:lnTo>
                  <a:pt x="107025" y="121474"/>
                </a:lnTo>
                <a:lnTo>
                  <a:pt x="106001" y="120451"/>
                </a:lnTo>
                <a:lnTo>
                  <a:pt x="98831" y="118403"/>
                </a:lnTo>
                <a:lnTo>
                  <a:pt x="89614" y="116357"/>
                </a:lnTo>
                <a:lnTo>
                  <a:pt x="81421" y="115332"/>
                </a:lnTo>
                <a:lnTo>
                  <a:pt x="188958" y="115332"/>
                </a:lnTo>
                <a:lnTo>
                  <a:pt x="188958" y="119429"/>
                </a:lnTo>
                <a:lnTo>
                  <a:pt x="187935" y="120451"/>
                </a:lnTo>
                <a:lnTo>
                  <a:pt x="186911" y="122497"/>
                </a:lnTo>
                <a:lnTo>
                  <a:pt x="227736" y="122497"/>
                </a:lnTo>
                <a:lnTo>
                  <a:pt x="225982" y="126593"/>
                </a:lnTo>
                <a:close/>
              </a:path>
              <a:path w="234315" h="285115">
                <a:moveTo>
                  <a:pt x="227736" y="122497"/>
                </a:moveTo>
                <a:lnTo>
                  <a:pt x="193057" y="122497"/>
                </a:lnTo>
                <a:lnTo>
                  <a:pt x="194082" y="121474"/>
                </a:lnTo>
                <a:lnTo>
                  <a:pt x="197151" y="121474"/>
                </a:lnTo>
                <a:lnTo>
                  <a:pt x="197154" y="120451"/>
                </a:lnTo>
                <a:lnTo>
                  <a:pt x="198175" y="119429"/>
                </a:lnTo>
                <a:lnTo>
                  <a:pt x="198177" y="118403"/>
                </a:lnTo>
                <a:lnTo>
                  <a:pt x="199193" y="116357"/>
                </a:lnTo>
                <a:lnTo>
                  <a:pt x="195090" y="115332"/>
                </a:lnTo>
                <a:lnTo>
                  <a:pt x="230805" y="115332"/>
                </a:lnTo>
                <a:lnTo>
                  <a:pt x="227736" y="122497"/>
                </a:lnTo>
                <a:close/>
              </a:path>
              <a:path w="234315" h="285115">
                <a:moveTo>
                  <a:pt x="207985" y="167547"/>
                </a:moveTo>
                <a:lnTo>
                  <a:pt x="168474" y="167547"/>
                </a:lnTo>
                <a:lnTo>
                  <a:pt x="171547" y="160797"/>
                </a:lnTo>
                <a:lnTo>
                  <a:pt x="177692" y="147680"/>
                </a:lnTo>
                <a:lnTo>
                  <a:pt x="180764" y="140929"/>
                </a:lnTo>
                <a:lnTo>
                  <a:pt x="177692" y="139906"/>
                </a:lnTo>
                <a:lnTo>
                  <a:pt x="177266" y="139267"/>
                </a:lnTo>
                <a:lnTo>
                  <a:pt x="177141" y="136835"/>
                </a:lnTo>
                <a:lnTo>
                  <a:pt x="177010" y="135468"/>
                </a:lnTo>
                <a:lnTo>
                  <a:pt x="178716" y="133762"/>
                </a:lnTo>
                <a:lnTo>
                  <a:pt x="181789" y="132739"/>
                </a:lnTo>
                <a:lnTo>
                  <a:pt x="183837" y="131714"/>
                </a:lnTo>
                <a:lnTo>
                  <a:pt x="184861" y="129668"/>
                </a:lnTo>
                <a:lnTo>
                  <a:pt x="224665" y="129668"/>
                </a:lnTo>
                <a:lnTo>
                  <a:pt x="214581" y="153214"/>
                </a:lnTo>
                <a:lnTo>
                  <a:pt x="207985" y="167547"/>
                </a:lnTo>
                <a:close/>
              </a:path>
              <a:path w="234315" h="285115">
                <a:moveTo>
                  <a:pt x="177391" y="139267"/>
                </a:moveTo>
                <a:lnTo>
                  <a:pt x="176829" y="138612"/>
                </a:lnTo>
                <a:lnTo>
                  <a:pt x="175644" y="136835"/>
                </a:lnTo>
                <a:lnTo>
                  <a:pt x="177010" y="135468"/>
                </a:lnTo>
                <a:lnTo>
                  <a:pt x="177141" y="136835"/>
                </a:lnTo>
                <a:lnTo>
                  <a:pt x="177246" y="137857"/>
                </a:lnTo>
                <a:lnTo>
                  <a:pt x="177324" y="138612"/>
                </a:lnTo>
                <a:lnTo>
                  <a:pt x="177391" y="139267"/>
                </a:lnTo>
                <a:close/>
              </a:path>
              <a:path w="234315" h="285115">
                <a:moveTo>
                  <a:pt x="205157" y="173689"/>
                </a:moveTo>
                <a:lnTo>
                  <a:pt x="64010" y="173689"/>
                </a:lnTo>
                <a:lnTo>
                  <a:pt x="61961" y="170618"/>
                </a:lnTo>
                <a:lnTo>
                  <a:pt x="86541" y="154237"/>
                </a:lnTo>
                <a:lnTo>
                  <a:pt x="85517" y="152189"/>
                </a:lnTo>
                <a:lnTo>
                  <a:pt x="85517" y="150143"/>
                </a:lnTo>
                <a:lnTo>
                  <a:pt x="84493" y="149118"/>
                </a:lnTo>
                <a:lnTo>
                  <a:pt x="83469" y="149118"/>
                </a:lnTo>
                <a:lnTo>
                  <a:pt x="83469" y="148095"/>
                </a:lnTo>
                <a:lnTo>
                  <a:pt x="81420" y="148095"/>
                </a:lnTo>
                <a:lnTo>
                  <a:pt x="81419" y="147070"/>
                </a:lnTo>
                <a:lnTo>
                  <a:pt x="80396" y="146047"/>
                </a:lnTo>
                <a:lnTo>
                  <a:pt x="176500" y="146047"/>
                </a:lnTo>
                <a:lnTo>
                  <a:pt x="176385" y="147070"/>
                </a:lnTo>
                <a:lnTo>
                  <a:pt x="176284" y="147967"/>
                </a:lnTo>
                <a:lnTo>
                  <a:pt x="172893" y="157832"/>
                </a:lnTo>
                <a:lnTo>
                  <a:pt x="167450" y="167547"/>
                </a:lnTo>
                <a:lnTo>
                  <a:pt x="207985" y="167547"/>
                </a:lnTo>
                <a:lnTo>
                  <a:pt x="205157" y="173689"/>
                </a:lnTo>
                <a:close/>
              </a:path>
              <a:path w="234315" h="285115">
                <a:moveTo>
                  <a:pt x="143432" y="261111"/>
                </a:moveTo>
                <a:lnTo>
                  <a:pt x="63914" y="261111"/>
                </a:lnTo>
                <a:lnTo>
                  <a:pt x="71179" y="260839"/>
                </a:lnTo>
                <a:lnTo>
                  <a:pt x="78444" y="259991"/>
                </a:lnTo>
                <a:lnTo>
                  <a:pt x="85517" y="258663"/>
                </a:lnTo>
                <a:lnTo>
                  <a:pt x="81420" y="258663"/>
                </a:lnTo>
                <a:lnTo>
                  <a:pt x="79372" y="257640"/>
                </a:lnTo>
                <a:lnTo>
                  <a:pt x="77324" y="257640"/>
                </a:lnTo>
                <a:lnTo>
                  <a:pt x="76300" y="256616"/>
                </a:lnTo>
                <a:lnTo>
                  <a:pt x="148337" y="256616"/>
                </a:lnTo>
                <a:lnTo>
                  <a:pt x="143432" y="261111"/>
                </a:lnTo>
                <a:close/>
              </a:path>
            </a:pathLst>
          </a:custGeom>
          <a:solidFill>
            <a:srgbClr val="201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426" y="7360122"/>
            <a:ext cx="251816" cy="1166609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76864" y="7004777"/>
            <a:ext cx="234315" cy="284480"/>
          </a:xfrm>
          <a:custGeom>
            <a:avLst/>
            <a:gdLst/>
            <a:ahLst/>
            <a:cxnLst/>
            <a:rect l="l" t="t" r="r" b="b"/>
            <a:pathLst>
              <a:path w="234315" h="284479">
                <a:moveTo>
                  <a:pt x="79516" y="284481"/>
                </a:moveTo>
                <a:lnTo>
                  <a:pt x="69259" y="283937"/>
                </a:lnTo>
                <a:lnTo>
                  <a:pt x="59961" y="282242"/>
                </a:lnTo>
                <a:lnTo>
                  <a:pt x="51720" y="279586"/>
                </a:lnTo>
                <a:lnTo>
                  <a:pt x="43526" y="278562"/>
                </a:lnTo>
                <a:lnTo>
                  <a:pt x="35333" y="276515"/>
                </a:lnTo>
                <a:lnTo>
                  <a:pt x="28164" y="272420"/>
                </a:lnTo>
                <a:lnTo>
                  <a:pt x="2832" y="243818"/>
                </a:lnTo>
                <a:lnTo>
                  <a:pt x="2176" y="208690"/>
                </a:lnTo>
                <a:lnTo>
                  <a:pt x="19283" y="174138"/>
                </a:lnTo>
                <a:lnTo>
                  <a:pt x="19379" y="173946"/>
                </a:lnTo>
                <a:lnTo>
                  <a:pt x="47623" y="146495"/>
                </a:lnTo>
                <a:lnTo>
                  <a:pt x="49671" y="143424"/>
                </a:lnTo>
                <a:lnTo>
                  <a:pt x="51720" y="137282"/>
                </a:lnTo>
                <a:lnTo>
                  <a:pt x="47623" y="133187"/>
                </a:lnTo>
                <a:lnTo>
                  <a:pt x="39430" y="122949"/>
                </a:lnTo>
                <a:lnTo>
                  <a:pt x="33284" y="119877"/>
                </a:lnTo>
                <a:lnTo>
                  <a:pt x="28164" y="114759"/>
                </a:lnTo>
                <a:lnTo>
                  <a:pt x="24067" y="106568"/>
                </a:lnTo>
                <a:lnTo>
                  <a:pt x="23043" y="105544"/>
                </a:lnTo>
                <a:lnTo>
                  <a:pt x="23043" y="102473"/>
                </a:lnTo>
                <a:lnTo>
                  <a:pt x="7201" y="75071"/>
                </a:lnTo>
                <a:lnTo>
                  <a:pt x="0" y="48341"/>
                </a:lnTo>
                <a:lnTo>
                  <a:pt x="6625" y="24874"/>
                </a:lnTo>
                <a:lnTo>
                  <a:pt x="32261" y="7262"/>
                </a:lnTo>
                <a:lnTo>
                  <a:pt x="78812" y="0"/>
                </a:lnTo>
                <a:lnTo>
                  <a:pt x="110206" y="9310"/>
                </a:lnTo>
                <a:lnTo>
                  <a:pt x="69131" y="9310"/>
                </a:lnTo>
                <a:lnTo>
                  <a:pt x="60473" y="10254"/>
                </a:lnTo>
                <a:lnTo>
                  <a:pt x="52872" y="11485"/>
                </a:lnTo>
                <a:lnTo>
                  <a:pt x="46231" y="12909"/>
                </a:lnTo>
                <a:lnTo>
                  <a:pt x="40454" y="14429"/>
                </a:lnTo>
                <a:lnTo>
                  <a:pt x="73774" y="14429"/>
                </a:lnTo>
                <a:lnTo>
                  <a:pt x="99343" y="19804"/>
                </a:lnTo>
                <a:lnTo>
                  <a:pt x="124249" y="30474"/>
                </a:lnTo>
                <a:lnTo>
                  <a:pt x="129807" y="33880"/>
                </a:lnTo>
                <a:lnTo>
                  <a:pt x="60937" y="33880"/>
                </a:lnTo>
                <a:lnTo>
                  <a:pt x="50696" y="40023"/>
                </a:lnTo>
                <a:lnTo>
                  <a:pt x="47623" y="42071"/>
                </a:lnTo>
                <a:lnTo>
                  <a:pt x="49671" y="43095"/>
                </a:lnTo>
                <a:lnTo>
                  <a:pt x="52744" y="45142"/>
                </a:lnTo>
                <a:lnTo>
                  <a:pt x="54792" y="46166"/>
                </a:lnTo>
                <a:lnTo>
                  <a:pt x="166914" y="46166"/>
                </a:lnTo>
                <a:lnTo>
                  <a:pt x="191006" y="67665"/>
                </a:lnTo>
                <a:lnTo>
                  <a:pt x="193948" y="69712"/>
                </a:lnTo>
                <a:lnTo>
                  <a:pt x="141846" y="69712"/>
                </a:lnTo>
                <a:lnTo>
                  <a:pt x="139862" y="71696"/>
                </a:lnTo>
                <a:lnTo>
                  <a:pt x="137749" y="72784"/>
                </a:lnTo>
                <a:lnTo>
                  <a:pt x="135701" y="73807"/>
                </a:lnTo>
                <a:lnTo>
                  <a:pt x="140822" y="73807"/>
                </a:lnTo>
                <a:lnTo>
                  <a:pt x="144919" y="74831"/>
                </a:lnTo>
                <a:lnTo>
                  <a:pt x="132629" y="74831"/>
                </a:lnTo>
                <a:lnTo>
                  <a:pt x="129556" y="75855"/>
                </a:lnTo>
                <a:lnTo>
                  <a:pt x="125460" y="76879"/>
                </a:lnTo>
                <a:lnTo>
                  <a:pt x="122387" y="77903"/>
                </a:lnTo>
                <a:lnTo>
                  <a:pt x="123411" y="78927"/>
                </a:lnTo>
                <a:lnTo>
                  <a:pt x="130580" y="81998"/>
                </a:lnTo>
                <a:lnTo>
                  <a:pt x="207822" y="81998"/>
                </a:lnTo>
                <a:lnTo>
                  <a:pt x="211489" y="86093"/>
                </a:lnTo>
                <a:lnTo>
                  <a:pt x="217633" y="91211"/>
                </a:lnTo>
                <a:lnTo>
                  <a:pt x="76300" y="91211"/>
                </a:lnTo>
                <a:lnTo>
                  <a:pt x="75276" y="93259"/>
                </a:lnTo>
                <a:lnTo>
                  <a:pt x="71180" y="95306"/>
                </a:lnTo>
                <a:lnTo>
                  <a:pt x="79372" y="101449"/>
                </a:lnTo>
                <a:lnTo>
                  <a:pt x="229924" y="101449"/>
                </a:lnTo>
                <a:lnTo>
                  <a:pt x="231973" y="103497"/>
                </a:lnTo>
                <a:lnTo>
                  <a:pt x="234021" y="106568"/>
                </a:lnTo>
                <a:lnTo>
                  <a:pt x="232997" y="109640"/>
                </a:lnTo>
                <a:lnTo>
                  <a:pt x="230805" y="114759"/>
                </a:lnTo>
                <a:lnTo>
                  <a:pt x="81421" y="114759"/>
                </a:lnTo>
                <a:lnTo>
                  <a:pt x="80396" y="115783"/>
                </a:lnTo>
                <a:lnTo>
                  <a:pt x="77324" y="116806"/>
                </a:lnTo>
                <a:lnTo>
                  <a:pt x="75276" y="116806"/>
                </a:lnTo>
                <a:lnTo>
                  <a:pt x="83469" y="120901"/>
                </a:lnTo>
                <a:lnTo>
                  <a:pt x="84493" y="120901"/>
                </a:lnTo>
                <a:lnTo>
                  <a:pt x="87566" y="123972"/>
                </a:lnTo>
                <a:lnTo>
                  <a:pt x="89614" y="123972"/>
                </a:lnTo>
                <a:lnTo>
                  <a:pt x="92686" y="124996"/>
                </a:lnTo>
                <a:lnTo>
                  <a:pt x="95759" y="124996"/>
                </a:lnTo>
                <a:lnTo>
                  <a:pt x="97807" y="126020"/>
                </a:lnTo>
                <a:lnTo>
                  <a:pt x="225982" y="126020"/>
                </a:lnTo>
                <a:lnTo>
                  <a:pt x="224228" y="130115"/>
                </a:lnTo>
                <a:lnTo>
                  <a:pt x="177692" y="130115"/>
                </a:lnTo>
                <a:lnTo>
                  <a:pt x="176668" y="131139"/>
                </a:lnTo>
                <a:lnTo>
                  <a:pt x="176739" y="132163"/>
                </a:lnTo>
                <a:lnTo>
                  <a:pt x="176811" y="133187"/>
                </a:lnTo>
                <a:lnTo>
                  <a:pt x="176882" y="134211"/>
                </a:lnTo>
                <a:lnTo>
                  <a:pt x="177001" y="135915"/>
                </a:lnTo>
                <a:lnTo>
                  <a:pt x="175644" y="137282"/>
                </a:lnTo>
                <a:lnTo>
                  <a:pt x="177266" y="139715"/>
                </a:lnTo>
                <a:lnTo>
                  <a:pt x="176501" y="146495"/>
                </a:lnTo>
                <a:lnTo>
                  <a:pt x="80396" y="146495"/>
                </a:lnTo>
                <a:lnTo>
                  <a:pt x="80396" y="149567"/>
                </a:lnTo>
                <a:lnTo>
                  <a:pt x="78348" y="152639"/>
                </a:lnTo>
                <a:lnTo>
                  <a:pt x="75275" y="153663"/>
                </a:lnTo>
                <a:lnTo>
                  <a:pt x="70155" y="155710"/>
                </a:lnTo>
                <a:lnTo>
                  <a:pt x="61961" y="160829"/>
                </a:lnTo>
                <a:lnTo>
                  <a:pt x="53768" y="169019"/>
                </a:lnTo>
                <a:lnTo>
                  <a:pt x="53768" y="171067"/>
                </a:lnTo>
                <a:lnTo>
                  <a:pt x="52744" y="172091"/>
                </a:lnTo>
                <a:lnTo>
                  <a:pt x="55816" y="173114"/>
                </a:lnTo>
                <a:lnTo>
                  <a:pt x="59913" y="173114"/>
                </a:lnTo>
                <a:lnTo>
                  <a:pt x="64010" y="174138"/>
                </a:lnTo>
                <a:lnTo>
                  <a:pt x="204686" y="174138"/>
                </a:lnTo>
                <a:lnTo>
                  <a:pt x="194095" y="197144"/>
                </a:lnTo>
                <a:lnTo>
                  <a:pt x="168622" y="237456"/>
                </a:lnTo>
                <a:lnTo>
                  <a:pt x="147222" y="257063"/>
                </a:lnTo>
                <a:lnTo>
                  <a:pt x="75276" y="257063"/>
                </a:lnTo>
                <a:lnTo>
                  <a:pt x="68106" y="259111"/>
                </a:lnTo>
                <a:lnTo>
                  <a:pt x="60937" y="260135"/>
                </a:lnTo>
                <a:lnTo>
                  <a:pt x="55817" y="260135"/>
                </a:lnTo>
                <a:lnTo>
                  <a:pt x="55817" y="261159"/>
                </a:lnTo>
                <a:lnTo>
                  <a:pt x="56841" y="261159"/>
                </a:lnTo>
                <a:lnTo>
                  <a:pt x="63914" y="261559"/>
                </a:lnTo>
                <a:lnTo>
                  <a:pt x="142316" y="261559"/>
                </a:lnTo>
                <a:lnTo>
                  <a:pt x="135136" y="268137"/>
                </a:lnTo>
                <a:lnTo>
                  <a:pt x="90638" y="283682"/>
                </a:lnTo>
                <a:lnTo>
                  <a:pt x="79516" y="284481"/>
                </a:lnTo>
                <a:close/>
              </a:path>
              <a:path w="234315" h="284479">
                <a:moveTo>
                  <a:pt x="166914" y="46166"/>
                </a:moveTo>
                <a:lnTo>
                  <a:pt x="150039" y="46166"/>
                </a:lnTo>
                <a:lnTo>
                  <a:pt x="131205" y="30474"/>
                </a:lnTo>
                <a:lnTo>
                  <a:pt x="111505" y="18140"/>
                </a:lnTo>
                <a:lnTo>
                  <a:pt x="90846" y="10606"/>
                </a:lnTo>
                <a:lnTo>
                  <a:pt x="69131" y="9310"/>
                </a:lnTo>
                <a:lnTo>
                  <a:pt x="110206" y="9310"/>
                </a:lnTo>
                <a:lnTo>
                  <a:pt x="119699" y="12125"/>
                </a:lnTo>
                <a:lnTo>
                  <a:pt x="156553" y="36920"/>
                </a:lnTo>
                <a:lnTo>
                  <a:pt x="166914" y="46166"/>
                </a:lnTo>
                <a:close/>
              </a:path>
              <a:path w="234315" h="284479">
                <a:moveTo>
                  <a:pt x="73774" y="14429"/>
                </a:moveTo>
                <a:lnTo>
                  <a:pt x="40454" y="14429"/>
                </a:lnTo>
                <a:lnTo>
                  <a:pt x="71947" y="14045"/>
                </a:lnTo>
                <a:lnTo>
                  <a:pt x="73774" y="14429"/>
                </a:lnTo>
                <a:close/>
              </a:path>
              <a:path w="234315" h="284479">
                <a:moveTo>
                  <a:pt x="150038" y="46166"/>
                </a:moveTo>
                <a:lnTo>
                  <a:pt x="54792" y="46166"/>
                </a:lnTo>
                <a:lnTo>
                  <a:pt x="58889" y="41047"/>
                </a:lnTo>
                <a:lnTo>
                  <a:pt x="63040" y="36920"/>
                </a:lnTo>
                <a:lnTo>
                  <a:pt x="68106" y="33880"/>
                </a:lnTo>
                <a:lnTo>
                  <a:pt x="129807" y="33880"/>
                </a:lnTo>
                <a:lnTo>
                  <a:pt x="147990" y="45142"/>
                </a:lnTo>
                <a:lnTo>
                  <a:pt x="150038" y="46166"/>
                </a:lnTo>
                <a:close/>
              </a:path>
              <a:path w="234315" h="284479">
                <a:moveTo>
                  <a:pt x="207822" y="81998"/>
                </a:moveTo>
                <a:lnTo>
                  <a:pt x="130580" y="81998"/>
                </a:lnTo>
                <a:lnTo>
                  <a:pt x="128532" y="78927"/>
                </a:lnTo>
                <a:lnTo>
                  <a:pt x="129556" y="76879"/>
                </a:lnTo>
                <a:lnTo>
                  <a:pt x="132629" y="74831"/>
                </a:lnTo>
                <a:lnTo>
                  <a:pt x="149015" y="74831"/>
                </a:lnTo>
                <a:lnTo>
                  <a:pt x="146967" y="72784"/>
                </a:lnTo>
                <a:lnTo>
                  <a:pt x="143703" y="71696"/>
                </a:lnTo>
                <a:lnTo>
                  <a:pt x="143831" y="71696"/>
                </a:lnTo>
                <a:lnTo>
                  <a:pt x="141846" y="69712"/>
                </a:lnTo>
                <a:lnTo>
                  <a:pt x="193948" y="69712"/>
                </a:lnTo>
                <a:lnTo>
                  <a:pt x="196799" y="71696"/>
                </a:lnTo>
                <a:lnTo>
                  <a:pt x="202016" y="76111"/>
                </a:lnTo>
                <a:lnTo>
                  <a:pt x="206849" y="80910"/>
                </a:lnTo>
                <a:lnTo>
                  <a:pt x="207822" y="81998"/>
                </a:lnTo>
                <a:close/>
              </a:path>
              <a:path w="234315" h="284479">
                <a:moveTo>
                  <a:pt x="229923" y="101449"/>
                </a:moveTo>
                <a:lnTo>
                  <a:pt x="83469" y="101449"/>
                </a:lnTo>
                <a:lnTo>
                  <a:pt x="77324" y="95306"/>
                </a:lnTo>
                <a:lnTo>
                  <a:pt x="76300" y="93259"/>
                </a:lnTo>
                <a:lnTo>
                  <a:pt x="76300" y="91211"/>
                </a:lnTo>
                <a:lnTo>
                  <a:pt x="217633" y="91211"/>
                </a:lnTo>
                <a:lnTo>
                  <a:pt x="229923" y="101449"/>
                </a:lnTo>
                <a:close/>
              </a:path>
              <a:path w="234315" h="284479">
                <a:moveTo>
                  <a:pt x="225982" y="126020"/>
                </a:moveTo>
                <a:lnTo>
                  <a:pt x="98831" y="126020"/>
                </a:lnTo>
                <a:lnTo>
                  <a:pt x="102930" y="123972"/>
                </a:lnTo>
                <a:lnTo>
                  <a:pt x="104977" y="123972"/>
                </a:lnTo>
                <a:lnTo>
                  <a:pt x="106001" y="122949"/>
                </a:lnTo>
                <a:lnTo>
                  <a:pt x="106001" y="121925"/>
                </a:lnTo>
                <a:lnTo>
                  <a:pt x="107024" y="120901"/>
                </a:lnTo>
                <a:lnTo>
                  <a:pt x="105998" y="119877"/>
                </a:lnTo>
                <a:lnTo>
                  <a:pt x="98828" y="117830"/>
                </a:lnTo>
                <a:lnTo>
                  <a:pt x="89614" y="115783"/>
                </a:lnTo>
                <a:lnTo>
                  <a:pt x="81421" y="114759"/>
                </a:lnTo>
                <a:lnTo>
                  <a:pt x="188958" y="114759"/>
                </a:lnTo>
                <a:lnTo>
                  <a:pt x="188958" y="118854"/>
                </a:lnTo>
                <a:lnTo>
                  <a:pt x="187934" y="119877"/>
                </a:lnTo>
                <a:lnTo>
                  <a:pt x="186909" y="121925"/>
                </a:lnTo>
                <a:lnTo>
                  <a:pt x="227736" y="121925"/>
                </a:lnTo>
                <a:lnTo>
                  <a:pt x="225982" y="126020"/>
                </a:lnTo>
                <a:close/>
              </a:path>
              <a:path w="234315" h="284479">
                <a:moveTo>
                  <a:pt x="227736" y="121925"/>
                </a:moveTo>
                <a:lnTo>
                  <a:pt x="193054" y="121925"/>
                </a:lnTo>
                <a:lnTo>
                  <a:pt x="194079" y="120901"/>
                </a:lnTo>
                <a:lnTo>
                  <a:pt x="197151" y="120901"/>
                </a:lnTo>
                <a:lnTo>
                  <a:pt x="197151" y="119877"/>
                </a:lnTo>
                <a:lnTo>
                  <a:pt x="198175" y="118854"/>
                </a:lnTo>
                <a:lnTo>
                  <a:pt x="198175" y="117830"/>
                </a:lnTo>
                <a:lnTo>
                  <a:pt x="199199" y="115783"/>
                </a:lnTo>
                <a:lnTo>
                  <a:pt x="195103" y="114759"/>
                </a:lnTo>
                <a:lnTo>
                  <a:pt x="230805" y="114759"/>
                </a:lnTo>
                <a:lnTo>
                  <a:pt x="227736" y="121925"/>
                </a:lnTo>
                <a:close/>
              </a:path>
              <a:path w="234315" h="284479">
                <a:moveTo>
                  <a:pt x="207514" y="167995"/>
                </a:moveTo>
                <a:lnTo>
                  <a:pt x="168474" y="167995"/>
                </a:lnTo>
                <a:lnTo>
                  <a:pt x="171547" y="161245"/>
                </a:lnTo>
                <a:lnTo>
                  <a:pt x="177692" y="148128"/>
                </a:lnTo>
                <a:lnTo>
                  <a:pt x="180764" y="141377"/>
                </a:lnTo>
                <a:lnTo>
                  <a:pt x="177692" y="140353"/>
                </a:lnTo>
                <a:lnTo>
                  <a:pt x="177414" y="139936"/>
                </a:lnTo>
                <a:lnTo>
                  <a:pt x="177011" y="135915"/>
                </a:lnTo>
                <a:lnTo>
                  <a:pt x="178716" y="134211"/>
                </a:lnTo>
                <a:lnTo>
                  <a:pt x="181789" y="132163"/>
                </a:lnTo>
                <a:lnTo>
                  <a:pt x="183837" y="131139"/>
                </a:lnTo>
                <a:lnTo>
                  <a:pt x="184861" y="130115"/>
                </a:lnTo>
                <a:lnTo>
                  <a:pt x="224228" y="130115"/>
                </a:lnTo>
                <a:lnTo>
                  <a:pt x="214582" y="152639"/>
                </a:lnTo>
                <a:lnTo>
                  <a:pt x="207514" y="167995"/>
                </a:lnTo>
                <a:close/>
              </a:path>
              <a:path w="234315" h="284479">
                <a:moveTo>
                  <a:pt x="177391" y="139715"/>
                </a:moveTo>
                <a:lnTo>
                  <a:pt x="176833" y="139064"/>
                </a:lnTo>
                <a:lnTo>
                  <a:pt x="175644" y="137282"/>
                </a:lnTo>
                <a:lnTo>
                  <a:pt x="177011" y="135915"/>
                </a:lnTo>
                <a:lnTo>
                  <a:pt x="177324" y="139064"/>
                </a:lnTo>
                <a:lnTo>
                  <a:pt x="177391" y="139715"/>
                </a:lnTo>
                <a:close/>
              </a:path>
              <a:path w="234315" h="284479">
                <a:moveTo>
                  <a:pt x="204686" y="174138"/>
                </a:moveTo>
                <a:lnTo>
                  <a:pt x="64010" y="174138"/>
                </a:lnTo>
                <a:lnTo>
                  <a:pt x="61961" y="171067"/>
                </a:lnTo>
                <a:lnTo>
                  <a:pt x="86541" y="154687"/>
                </a:lnTo>
                <a:lnTo>
                  <a:pt x="85517" y="152639"/>
                </a:lnTo>
                <a:lnTo>
                  <a:pt x="85517" y="150591"/>
                </a:lnTo>
                <a:lnTo>
                  <a:pt x="84493" y="149567"/>
                </a:lnTo>
                <a:lnTo>
                  <a:pt x="83469" y="149567"/>
                </a:lnTo>
                <a:lnTo>
                  <a:pt x="83469" y="148543"/>
                </a:lnTo>
                <a:lnTo>
                  <a:pt x="81420" y="148543"/>
                </a:lnTo>
                <a:lnTo>
                  <a:pt x="81420" y="147519"/>
                </a:lnTo>
                <a:lnTo>
                  <a:pt x="80395" y="146495"/>
                </a:lnTo>
                <a:lnTo>
                  <a:pt x="176501" y="146495"/>
                </a:lnTo>
                <a:lnTo>
                  <a:pt x="176385" y="147519"/>
                </a:lnTo>
                <a:lnTo>
                  <a:pt x="176284" y="148416"/>
                </a:lnTo>
                <a:lnTo>
                  <a:pt x="172893" y="158280"/>
                </a:lnTo>
                <a:lnTo>
                  <a:pt x="172775" y="158623"/>
                </a:lnTo>
                <a:lnTo>
                  <a:pt x="172039" y="159805"/>
                </a:lnTo>
                <a:lnTo>
                  <a:pt x="167450" y="167995"/>
                </a:lnTo>
                <a:lnTo>
                  <a:pt x="207514" y="167995"/>
                </a:lnTo>
                <a:lnTo>
                  <a:pt x="204775" y="173946"/>
                </a:lnTo>
                <a:lnTo>
                  <a:pt x="204686" y="174138"/>
                </a:lnTo>
                <a:close/>
              </a:path>
              <a:path w="234315" h="284479">
                <a:moveTo>
                  <a:pt x="142316" y="261559"/>
                </a:moveTo>
                <a:lnTo>
                  <a:pt x="63914" y="261559"/>
                </a:lnTo>
                <a:lnTo>
                  <a:pt x="71179" y="261287"/>
                </a:lnTo>
                <a:lnTo>
                  <a:pt x="78444" y="260439"/>
                </a:lnTo>
                <a:lnTo>
                  <a:pt x="85515" y="259111"/>
                </a:lnTo>
                <a:lnTo>
                  <a:pt x="82445" y="258087"/>
                </a:lnTo>
                <a:lnTo>
                  <a:pt x="77324" y="258087"/>
                </a:lnTo>
                <a:lnTo>
                  <a:pt x="76300" y="257063"/>
                </a:lnTo>
                <a:lnTo>
                  <a:pt x="147222" y="257063"/>
                </a:lnTo>
                <a:lnTo>
                  <a:pt x="142316" y="261559"/>
                </a:lnTo>
                <a:close/>
              </a:path>
            </a:pathLst>
          </a:custGeom>
          <a:solidFill>
            <a:srgbClr val="201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2426" y="5773270"/>
            <a:ext cx="251816" cy="1166608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76864" y="5417925"/>
            <a:ext cx="234315" cy="284480"/>
          </a:xfrm>
          <a:custGeom>
            <a:avLst/>
            <a:gdLst/>
            <a:ahLst/>
            <a:cxnLst/>
            <a:rect l="l" t="t" r="r" b="b"/>
            <a:pathLst>
              <a:path w="234315" h="284479">
                <a:moveTo>
                  <a:pt x="79516" y="284481"/>
                </a:moveTo>
                <a:lnTo>
                  <a:pt x="69259" y="283937"/>
                </a:lnTo>
                <a:lnTo>
                  <a:pt x="59961" y="282242"/>
                </a:lnTo>
                <a:lnTo>
                  <a:pt x="51720" y="279586"/>
                </a:lnTo>
                <a:lnTo>
                  <a:pt x="43526" y="278562"/>
                </a:lnTo>
                <a:lnTo>
                  <a:pt x="35333" y="276515"/>
                </a:lnTo>
                <a:lnTo>
                  <a:pt x="28164" y="272420"/>
                </a:lnTo>
                <a:lnTo>
                  <a:pt x="2832" y="243818"/>
                </a:lnTo>
                <a:lnTo>
                  <a:pt x="2176" y="208690"/>
                </a:lnTo>
                <a:lnTo>
                  <a:pt x="19283" y="174138"/>
                </a:lnTo>
                <a:lnTo>
                  <a:pt x="19379" y="173946"/>
                </a:lnTo>
                <a:lnTo>
                  <a:pt x="47623" y="146495"/>
                </a:lnTo>
                <a:lnTo>
                  <a:pt x="49671" y="143424"/>
                </a:lnTo>
                <a:lnTo>
                  <a:pt x="51720" y="137282"/>
                </a:lnTo>
                <a:lnTo>
                  <a:pt x="47623" y="133187"/>
                </a:lnTo>
                <a:lnTo>
                  <a:pt x="39430" y="122949"/>
                </a:lnTo>
                <a:lnTo>
                  <a:pt x="33284" y="119877"/>
                </a:lnTo>
                <a:lnTo>
                  <a:pt x="28164" y="114759"/>
                </a:lnTo>
                <a:lnTo>
                  <a:pt x="24067" y="106568"/>
                </a:lnTo>
                <a:lnTo>
                  <a:pt x="23043" y="105544"/>
                </a:lnTo>
                <a:lnTo>
                  <a:pt x="23043" y="102473"/>
                </a:lnTo>
                <a:lnTo>
                  <a:pt x="7201" y="75071"/>
                </a:lnTo>
                <a:lnTo>
                  <a:pt x="0" y="48341"/>
                </a:lnTo>
                <a:lnTo>
                  <a:pt x="6625" y="24874"/>
                </a:lnTo>
                <a:lnTo>
                  <a:pt x="32261" y="7262"/>
                </a:lnTo>
                <a:lnTo>
                  <a:pt x="78812" y="0"/>
                </a:lnTo>
                <a:lnTo>
                  <a:pt x="110206" y="9310"/>
                </a:lnTo>
                <a:lnTo>
                  <a:pt x="69131" y="9310"/>
                </a:lnTo>
                <a:lnTo>
                  <a:pt x="60473" y="10254"/>
                </a:lnTo>
                <a:lnTo>
                  <a:pt x="52872" y="11485"/>
                </a:lnTo>
                <a:lnTo>
                  <a:pt x="46231" y="12909"/>
                </a:lnTo>
                <a:lnTo>
                  <a:pt x="40454" y="14429"/>
                </a:lnTo>
                <a:lnTo>
                  <a:pt x="73774" y="14429"/>
                </a:lnTo>
                <a:lnTo>
                  <a:pt x="99343" y="19804"/>
                </a:lnTo>
                <a:lnTo>
                  <a:pt x="124435" y="30553"/>
                </a:lnTo>
                <a:lnTo>
                  <a:pt x="131460" y="34904"/>
                </a:lnTo>
                <a:lnTo>
                  <a:pt x="60937" y="34904"/>
                </a:lnTo>
                <a:lnTo>
                  <a:pt x="50696" y="41047"/>
                </a:lnTo>
                <a:lnTo>
                  <a:pt x="47623" y="43095"/>
                </a:lnTo>
                <a:lnTo>
                  <a:pt x="49671" y="44118"/>
                </a:lnTo>
                <a:lnTo>
                  <a:pt x="52744" y="45142"/>
                </a:lnTo>
                <a:lnTo>
                  <a:pt x="54792" y="47190"/>
                </a:lnTo>
                <a:lnTo>
                  <a:pt x="168061" y="47190"/>
                </a:lnTo>
                <a:lnTo>
                  <a:pt x="191006" y="67665"/>
                </a:lnTo>
                <a:lnTo>
                  <a:pt x="193948" y="69712"/>
                </a:lnTo>
                <a:lnTo>
                  <a:pt x="141846" y="69712"/>
                </a:lnTo>
                <a:lnTo>
                  <a:pt x="139862" y="71696"/>
                </a:lnTo>
                <a:lnTo>
                  <a:pt x="137749" y="72784"/>
                </a:lnTo>
                <a:lnTo>
                  <a:pt x="135701" y="73807"/>
                </a:lnTo>
                <a:lnTo>
                  <a:pt x="140822" y="73807"/>
                </a:lnTo>
                <a:lnTo>
                  <a:pt x="144919" y="74831"/>
                </a:lnTo>
                <a:lnTo>
                  <a:pt x="132629" y="74831"/>
                </a:lnTo>
                <a:lnTo>
                  <a:pt x="129556" y="75855"/>
                </a:lnTo>
                <a:lnTo>
                  <a:pt x="125460" y="76879"/>
                </a:lnTo>
                <a:lnTo>
                  <a:pt x="122387" y="77903"/>
                </a:lnTo>
                <a:lnTo>
                  <a:pt x="123411" y="78927"/>
                </a:lnTo>
                <a:lnTo>
                  <a:pt x="130580" y="81998"/>
                </a:lnTo>
                <a:lnTo>
                  <a:pt x="207822" y="81998"/>
                </a:lnTo>
                <a:lnTo>
                  <a:pt x="211489" y="86093"/>
                </a:lnTo>
                <a:lnTo>
                  <a:pt x="217633" y="91211"/>
                </a:lnTo>
                <a:lnTo>
                  <a:pt x="76300" y="91211"/>
                </a:lnTo>
                <a:lnTo>
                  <a:pt x="75276" y="93259"/>
                </a:lnTo>
                <a:lnTo>
                  <a:pt x="71180" y="95306"/>
                </a:lnTo>
                <a:lnTo>
                  <a:pt x="79372" y="101449"/>
                </a:lnTo>
                <a:lnTo>
                  <a:pt x="229924" y="101449"/>
                </a:lnTo>
                <a:lnTo>
                  <a:pt x="231973" y="103497"/>
                </a:lnTo>
                <a:lnTo>
                  <a:pt x="234021" y="106568"/>
                </a:lnTo>
                <a:lnTo>
                  <a:pt x="232997" y="109640"/>
                </a:lnTo>
                <a:lnTo>
                  <a:pt x="230805" y="114759"/>
                </a:lnTo>
                <a:lnTo>
                  <a:pt x="188958" y="114759"/>
                </a:lnTo>
                <a:lnTo>
                  <a:pt x="188958" y="115783"/>
                </a:lnTo>
                <a:lnTo>
                  <a:pt x="81421" y="115783"/>
                </a:lnTo>
                <a:lnTo>
                  <a:pt x="80396" y="116806"/>
                </a:lnTo>
                <a:lnTo>
                  <a:pt x="77324" y="116806"/>
                </a:lnTo>
                <a:lnTo>
                  <a:pt x="75276" y="117830"/>
                </a:lnTo>
                <a:lnTo>
                  <a:pt x="83469" y="121925"/>
                </a:lnTo>
                <a:lnTo>
                  <a:pt x="84493" y="121925"/>
                </a:lnTo>
                <a:lnTo>
                  <a:pt x="87566" y="124996"/>
                </a:lnTo>
                <a:lnTo>
                  <a:pt x="89614" y="124996"/>
                </a:lnTo>
                <a:lnTo>
                  <a:pt x="92686" y="126020"/>
                </a:lnTo>
                <a:lnTo>
                  <a:pt x="95759" y="126020"/>
                </a:lnTo>
                <a:lnTo>
                  <a:pt x="97807" y="127044"/>
                </a:lnTo>
                <a:lnTo>
                  <a:pt x="225543" y="127044"/>
                </a:lnTo>
                <a:lnTo>
                  <a:pt x="224228" y="130115"/>
                </a:lnTo>
                <a:lnTo>
                  <a:pt x="177692" y="130115"/>
                </a:lnTo>
                <a:lnTo>
                  <a:pt x="176668" y="131139"/>
                </a:lnTo>
                <a:lnTo>
                  <a:pt x="176811" y="133187"/>
                </a:lnTo>
                <a:lnTo>
                  <a:pt x="176882" y="134211"/>
                </a:lnTo>
                <a:lnTo>
                  <a:pt x="177001" y="135915"/>
                </a:lnTo>
                <a:lnTo>
                  <a:pt x="175644" y="137282"/>
                </a:lnTo>
                <a:lnTo>
                  <a:pt x="177266" y="139715"/>
                </a:lnTo>
                <a:lnTo>
                  <a:pt x="176501" y="146495"/>
                </a:lnTo>
                <a:lnTo>
                  <a:pt x="80396" y="146495"/>
                </a:lnTo>
                <a:lnTo>
                  <a:pt x="80396" y="149567"/>
                </a:lnTo>
                <a:lnTo>
                  <a:pt x="78348" y="152639"/>
                </a:lnTo>
                <a:lnTo>
                  <a:pt x="75275" y="153663"/>
                </a:lnTo>
                <a:lnTo>
                  <a:pt x="70155" y="155710"/>
                </a:lnTo>
                <a:lnTo>
                  <a:pt x="61961" y="160829"/>
                </a:lnTo>
                <a:lnTo>
                  <a:pt x="53768" y="169019"/>
                </a:lnTo>
                <a:lnTo>
                  <a:pt x="53768" y="171067"/>
                </a:lnTo>
                <a:lnTo>
                  <a:pt x="52744" y="172091"/>
                </a:lnTo>
                <a:lnTo>
                  <a:pt x="55816" y="173114"/>
                </a:lnTo>
                <a:lnTo>
                  <a:pt x="59913" y="174138"/>
                </a:lnTo>
                <a:lnTo>
                  <a:pt x="204686" y="174138"/>
                </a:lnTo>
                <a:lnTo>
                  <a:pt x="194095" y="197144"/>
                </a:lnTo>
                <a:lnTo>
                  <a:pt x="168622" y="237456"/>
                </a:lnTo>
                <a:lnTo>
                  <a:pt x="147222" y="257063"/>
                </a:lnTo>
                <a:lnTo>
                  <a:pt x="75276" y="257063"/>
                </a:lnTo>
                <a:lnTo>
                  <a:pt x="68106" y="259111"/>
                </a:lnTo>
                <a:lnTo>
                  <a:pt x="60937" y="260135"/>
                </a:lnTo>
                <a:lnTo>
                  <a:pt x="55817" y="260135"/>
                </a:lnTo>
                <a:lnTo>
                  <a:pt x="55817" y="261159"/>
                </a:lnTo>
                <a:lnTo>
                  <a:pt x="56841" y="261159"/>
                </a:lnTo>
                <a:lnTo>
                  <a:pt x="63914" y="261559"/>
                </a:lnTo>
                <a:lnTo>
                  <a:pt x="142316" y="261559"/>
                </a:lnTo>
                <a:lnTo>
                  <a:pt x="135136" y="268137"/>
                </a:lnTo>
                <a:lnTo>
                  <a:pt x="90638" y="283682"/>
                </a:lnTo>
                <a:lnTo>
                  <a:pt x="79516" y="284481"/>
                </a:lnTo>
                <a:close/>
              </a:path>
              <a:path w="234315" h="284479">
                <a:moveTo>
                  <a:pt x="166915" y="46167"/>
                </a:moveTo>
                <a:lnTo>
                  <a:pt x="150040" y="46167"/>
                </a:lnTo>
                <a:lnTo>
                  <a:pt x="131205" y="31049"/>
                </a:lnTo>
                <a:lnTo>
                  <a:pt x="111505" y="18908"/>
                </a:lnTo>
                <a:lnTo>
                  <a:pt x="90846" y="11181"/>
                </a:lnTo>
                <a:lnTo>
                  <a:pt x="69131" y="9310"/>
                </a:lnTo>
                <a:lnTo>
                  <a:pt x="110206" y="9310"/>
                </a:lnTo>
                <a:lnTo>
                  <a:pt x="119699" y="12125"/>
                </a:lnTo>
                <a:lnTo>
                  <a:pt x="156553" y="36920"/>
                </a:lnTo>
                <a:lnTo>
                  <a:pt x="166915" y="46167"/>
                </a:lnTo>
                <a:close/>
              </a:path>
              <a:path w="234315" h="284479">
                <a:moveTo>
                  <a:pt x="73774" y="14429"/>
                </a:moveTo>
                <a:lnTo>
                  <a:pt x="40454" y="14429"/>
                </a:lnTo>
                <a:lnTo>
                  <a:pt x="71947" y="14045"/>
                </a:lnTo>
                <a:lnTo>
                  <a:pt x="73774" y="14429"/>
                </a:lnTo>
                <a:close/>
              </a:path>
              <a:path w="234315" h="284479">
                <a:moveTo>
                  <a:pt x="168061" y="47190"/>
                </a:moveTo>
                <a:lnTo>
                  <a:pt x="54792" y="47190"/>
                </a:lnTo>
                <a:lnTo>
                  <a:pt x="58889" y="42071"/>
                </a:lnTo>
                <a:lnTo>
                  <a:pt x="62986" y="37976"/>
                </a:lnTo>
                <a:lnTo>
                  <a:pt x="68106" y="34904"/>
                </a:lnTo>
                <a:lnTo>
                  <a:pt x="131460" y="34904"/>
                </a:lnTo>
                <a:lnTo>
                  <a:pt x="147990" y="45142"/>
                </a:lnTo>
                <a:lnTo>
                  <a:pt x="150040" y="46167"/>
                </a:lnTo>
                <a:lnTo>
                  <a:pt x="166915" y="46167"/>
                </a:lnTo>
                <a:lnTo>
                  <a:pt x="168061" y="47190"/>
                </a:lnTo>
                <a:close/>
              </a:path>
              <a:path w="234315" h="284479">
                <a:moveTo>
                  <a:pt x="207822" y="81998"/>
                </a:moveTo>
                <a:lnTo>
                  <a:pt x="130580" y="81998"/>
                </a:lnTo>
                <a:lnTo>
                  <a:pt x="128532" y="79951"/>
                </a:lnTo>
                <a:lnTo>
                  <a:pt x="129556" y="76879"/>
                </a:lnTo>
                <a:lnTo>
                  <a:pt x="132629" y="74831"/>
                </a:lnTo>
                <a:lnTo>
                  <a:pt x="149015" y="74831"/>
                </a:lnTo>
                <a:lnTo>
                  <a:pt x="146967" y="72784"/>
                </a:lnTo>
                <a:lnTo>
                  <a:pt x="143703" y="71696"/>
                </a:lnTo>
                <a:lnTo>
                  <a:pt x="143831" y="71696"/>
                </a:lnTo>
                <a:lnTo>
                  <a:pt x="141846" y="69712"/>
                </a:lnTo>
                <a:lnTo>
                  <a:pt x="193948" y="69712"/>
                </a:lnTo>
                <a:lnTo>
                  <a:pt x="196799" y="71696"/>
                </a:lnTo>
                <a:lnTo>
                  <a:pt x="202016" y="76111"/>
                </a:lnTo>
                <a:lnTo>
                  <a:pt x="206849" y="80910"/>
                </a:lnTo>
                <a:lnTo>
                  <a:pt x="207822" y="81998"/>
                </a:lnTo>
                <a:close/>
              </a:path>
              <a:path w="234315" h="284479">
                <a:moveTo>
                  <a:pt x="229923" y="101449"/>
                </a:moveTo>
                <a:lnTo>
                  <a:pt x="83469" y="101449"/>
                </a:lnTo>
                <a:lnTo>
                  <a:pt x="77324" y="95306"/>
                </a:lnTo>
                <a:lnTo>
                  <a:pt x="76300" y="93259"/>
                </a:lnTo>
                <a:lnTo>
                  <a:pt x="76300" y="91211"/>
                </a:lnTo>
                <a:lnTo>
                  <a:pt x="217633" y="91211"/>
                </a:lnTo>
                <a:lnTo>
                  <a:pt x="229923" y="101449"/>
                </a:lnTo>
                <a:close/>
              </a:path>
              <a:path w="234315" h="284479">
                <a:moveTo>
                  <a:pt x="227736" y="121925"/>
                </a:moveTo>
                <a:lnTo>
                  <a:pt x="193054" y="121925"/>
                </a:lnTo>
                <a:lnTo>
                  <a:pt x="194079" y="120901"/>
                </a:lnTo>
                <a:lnTo>
                  <a:pt x="197151" y="120901"/>
                </a:lnTo>
                <a:lnTo>
                  <a:pt x="197151" y="119877"/>
                </a:lnTo>
                <a:lnTo>
                  <a:pt x="198175" y="118854"/>
                </a:lnTo>
                <a:lnTo>
                  <a:pt x="198175" y="117830"/>
                </a:lnTo>
                <a:lnTo>
                  <a:pt x="199199" y="115783"/>
                </a:lnTo>
                <a:lnTo>
                  <a:pt x="195103" y="114759"/>
                </a:lnTo>
                <a:lnTo>
                  <a:pt x="230805" y="114759"/>
                </a:lnTo>
                <a:lnTo>
                  <a:pt x="227736" y="121925"/>
                </a:lnTo>
                <a:close/>
              </a:path>
              <a:path w="234315" h="284479">
                <a:moveTo>
                  <a:pt x="225543" y="127044"/>
                </a:moveTo>
                <a:lnTo>
                  <a:pt x="98831" y="127044"/>
                </a:lnTo>
                <a:lnTo>
                  <a:pt x="102930" y="124996"/>
                </a:lnTo>
                <a:lnTo>
                  <a:pt x="104977" y="124996"/>
                </a:lnTo>
                <a:lnTo>
                  <a:pt x="106001" y="123973"/>
                </a:lnTo>
                <a:lnTo>
                  <a:pt x="106001" y="122949"/>
                </a:lnTo>
                <a:lnTo>
                  <a:pt x="107024" y="121925"/>
                </a:lnTo>
                <a:lnTo>
                  <a:pt x="105998" y="120901"/>
                </a:lnTo>
                <a:lnTo>
                  <a:pt x="98828" y="118854"/>
                </a:lnTo>
                <a:lnTo>
                  <a:pt x="89607" y="116806"/>
                </a:lnTo>
                <a:lnTo>
                  <a:pt x="81421" y="115783"/>
                </a:lnTo>
                <a:lnTo>
                  <a:pt x="188958" y="115783"/>
                </a:lnTo>
                <a:lnTo>
                  <a:pt x="188958" y="118854"/>
                </a:lnTo>
                <a:lnTo>
                  <a:pt x="187934" y="119877"/>
                </a:lnTo>
                <a:lnTo>
                  <a:pt x="186909" y="121925"/>
                </a:lnTo>
                <a:lnTo>
                  <a:pt x="227736" y="121925"/>
                </a:lnTo>
                <a:lnTo>
                  <a:pt x="225543" y="127044"/>
                </a:lnTo>
                <a:close/>
              </a:path>
              <a:path w="234315" h="284479">
                <a:moveTo>
                  <a:pt x="207514" y="167995"/>
                </a:moveTo>
                <a:lnTo>
                  <a:pt x="168474" y="167995"/>
                </a:lnTo>
                <a:lnTo>
                  <a:pt x="171547" y="161245"/>
                </a:lnTo>
                <a:lnTo>
                  <a:pt x="177692" y="148128"/>
                </a:lnTo>
                <a:lnTo>
                  <a:pt x="180764" y="141377"/>
                </a:lnTo>
                <a:lnTo>
                  <a:pt x="177692" y="140353"/>
                </a:lnTo>
                <a:lnTo>
                  <a:pt x="177414" y="139936"/>
                </a:lnTo>
                <a:lnTo>
                  <a:pt x="177011" y="135915"/>
                </a:lnTo>
                <a:lnTo>
                  <a:pt x="178716" y="134211"/>
                </a:lnTo>
                <a:lnTo>
                  <a:pt x="181789" y="133187"/>
                </a:lnTo>
                <a:lnTo>
                  <a:pt x="184861" y="130115"/>
                </a:lnTo>
                <a:lnTo>
                  <a:pt x="224228" y="130115"/>
                </a:lnTo>
                <a:lnTo>
                  <a:pt x="214582" y="152639"/>
                </a:lnTo>
                <a:lnTo>
                  <a:pt x="207514" y="167995"/>
                </a:lnTo>
                <a:close/>
              </a:path>
              <a:path w="234315" h="284479">
                <a:moveTo>
                  <a:pt x="177391" y="139715"/>
                </a:moveTo>
                <a:lnTo>
                  <a:pt x="176833" y="139064"/>
                </a:lnTo>
                <a:lnTo>
                  <a:pt x="175644" y="137282"/>
                </a:lnTo>
                <a:lnTo>
                  <a:pt x="177011" y="135915"/>
                </a:lnTo>
                <a:lnTo>
                  <a:pt x="177324" y="139064"/>
                </a:lnTo>
                <a:lnTo>
                  <a:pt x="177391" y="139715"/>
                </a:lnTo>
                <a:close/>
              </a:path>
              <a:path w="234315" h="284479">
                <a:moveTo>
                  <a:pt x="204686" y="174138"/>
                </a:moveTo>
                <a:lnTo>
                  <a:pt x="64010" y="174138"/>
                </a:lnTo>
                <a:lnTo>
                  <a:pt x="61961" y="171067"/>
                </a:lnTo>
                <a:lnTo>
                  <a:pt x="86541" y="154687"/>
                </a:lnTo>
                <a:lnTo>
                  <a:pt x="85517" y="152639"/>
                </a:lnTo>
                <a:lnTo>
                  <a:pt x="85517" y="150591"/>
                </a:lnTo>
                <a:lnTo>
                  <a:pt x="84493" y="149567"/>
                </a:lnTo>
                <a:lnTo>
                  <a:pt x="83469" y="149567"/>
                </a:lnTo>
                <a:lnTo>
                  <a:pt x="83469" y="148543"/>
                </a:lnTo>
                <a:lnTo>
                  <a:pt x="81420" y="148543"/>
                </a:lnTo>
                <a:lnTo>
                  <a:pt x="81420" y="147519"/>
                </a:lnTo>
                <a:lnTo>
                  <a:pt x="80395" y="146495"/>
                </a:lnTo>
                <a:lnTo>
                  <a:pt x="176501" y="146495"/>
                </a:lnTo>
                <a:lnTo>
                  <a:pt x="176385" y="147519"/>
                </a:lnTo>
                <a:lnTo>
                  <a:pt x="176284" y="148416"/>
                </a:lnTo>
                <a:lnTo>
                  <a:pt x="172893" y="158280"/>
                </a:lnTo>
                <a:lnTo>
                  <a:pt x="167450" y="167995"/>
                </a:lnTo>
                <a:lnTo>
                  <a:pt x="207514" y="167995"/>
                </a:lnTo>
                <a:lnTo>
                  <a:pt x="204775" y="173946"/>
                </a:lnTo>
                <a:lnTo>
                  <a:pt x="204686" y="174138"/>
                </a:lnTo>
                <a:close/>
              </a:path>
              <a:path w="234315" h="284479">
                <a:moveTo>
                  <a:pt x="142316" y="261559"/>
                </a:moveTo>
                <a:lnTo>
                  <a:pt x="63914" y="261559"/>
                </a:lnTo>
                <a:lnTo>
                  <a:pt x="71179" y="261287"/>
                </a:lnTo>
                <a:lnTo>
                  <a:pt x="78444" y="260439"/>
                </a:lnTo>
                <a:lnTo>
                  <a:pt x="85515" y="259111"/>
                </a:lnTo>
                <a:lnTo>
                  <a:pt x="82445" y="258087"/>
                </a:lnTo>
                <a:lnTo>
                  <a:pt x="77324" y="258087"/>
                </a:lnTo>
                <a:lnTo>
                  <a:pt x="76300" y="257063"/>
                </a:lnTo>
                <a:lnTo>
                  <a:pt x="147222" y="257063"/>
                </a:lnTo>
                <a:lnTo>
                  <a:pt x="142316" y="261559"/>
                </a:lnTo>
                <a:close/>
              </a:path>
              <a:path w="234315" h="284479">
                <a:moveTo>
                  <a:pt x="81421" y="259111"/>
                </a:moveTo>
                <a:lnTo>
                  <a:pt x="79372" y="258087"/>
                </a:lnTo>
                <a:lnTo>
                  <a:pt x="82445" y="258087"/>
                </a:lnTo>
                <a:lnTo>
                  <a:pt x="81421" y="259111"/>
                </a:lnTo>
                <a:close/>
              </a:path>
            </a:pathLst>
          </a:custGeom>
          <a:solidFill>
            <a:srgbClr val="201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2426" y="4187442"/>
            <a:ext cx="251816" cy="1166608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76864" y="3832097"/>
            <a:ext cx="234315" cy="284480"/>
          </a:xfrm>
          <a:custGeom>
            <a:avLst/>
            <a:gdLst/>
            <a:ahLst/>
            <a:cxnLst/>
            <a:rect l="l" t="t" r="r" b="b"/>
            <a:pathLst>
              <a:path w="234315" h="284479">
                <a:moveTo>
                  <a:pt x="79516" y="284481"/>
                </a:moveTo>
                <a:lnTo>
                  <a:pt x="69259" y="283937"/>
                </a:lnTo>
                <a:lnTo>
                  <a:pt x="59961" y="282242"/>
                </a:lnTo>
                <a:lnTo>
                  <a:pt x="51720" y="279586"/>
                </a:lnTo>
                <a:lnTo>
                  <a:pt x="43526" y="278562"/>
                </a:lnTo>
                <a:lnTo>
                  <a:pt x="35333" y="276515"/>
                </a:lnTo>
                <a:lnTo>
                  <a:pt x="28164" y="272420"/>
                </a:lnTo>
                <a:lnTo>
                  <a:pt x="2832" y="243818"/>
                </a:lnTo>
                <a:lnTo>
                  <a:pt x="2176" y="208690"/>
                </a:lnTo>
                <a:lnTo>
                  <a:pt x="19283" y="174138"/>
                </a:lnTo>
                <a:lnTo>
                  <a:pt x="19379" y="173946"/>
                </a:lnTo>
                <a:lnTo>
                  <a:pt x="47623" y="146495"/>
                </a:lnTo>
                <a:lnTo>
                  <a:pt x="49671" y="143424"/>
                </a:lnTo>
                <a:lnTo>
                  <a:pt x="51720" y="137282"/>
                </a:lnTo>
                <a:lnTo>
                  <a:pt x="47623" y="133187"/>
                </a:lnTo>
                <a:lnTo>
                  <a:pt x="39430" y="122949"/>
                </a:lnTo>
                <a:lnTo>
                  <a:pt x="33284" y="119877"/>
                </a:lnTo>
                <a:lnTo>
                  <a:pt x="28164" y="114759"/>
                </a:lnTo>
                <a:lnTo>
                  <a:pt x="24067" y="106568"/>
                </a:lnTo>
                <a:lnTo>
                  <a:pt x="23043" y="105544"/>
                </a:lnTo>
                <a:lnTo>
                  <a:pt x="23043" y="102473"/>
                </a:lnTo>
                <a:lnTo>
                  <a:pt x="7201" y="75071"/>
                </a:lnTo>
                <a:lnTo>
                  <a:pt x="0" y="48341"/>
                </a:lnTo>
                <a:lnTo>
                  <a:pt x="6625" y="24874"/>
                </a:lnTo>
                <a:lnTo>
                  <a:pt x="32261" y="7262"/>
                </a:lnTo>
                <a:lnTo>
                  <a:pt x="78812" y="0"/>
                </a:lnTo>
                <a:lnTo>
                  <a:pt x="106754" y="8286"/>
                </a:lnTo>
                <a:lnTo>
                  <a:pt x="69131" y="8286"/>
                </a:lnTo>
                <a:lnTo>
                  <a:pt x="60473" y="9230"/>
                </a:lnTo>
                <a:lnTo>
                  <a:pt x="52872" y="10461"/>
                </a:lnTo>
                <a:lnTo>
                  <a:pt x="46231" y="11885"/>
                </a:lnTo>
                <a:lnTo>
                  <a:pt x="40454" y="13405"/>
                </a:lnTo>
                <a:lnTo>
                  <a:pt x="73774" y="13405"/>
                </a:lnTo>
                <a:lnTo>
                  <a:pt x="99343" y="18780"/>
                </a:lnTo>
                <a:lnTo>
                  <a:pt x="124435" y="29529"/>
                </a:lnTo>
                <a:lnTo>
                  <a:pt x="131460" y="33880"/>
                </a:lnTo>
                <a:lnTo>
                  <a:pt x="60937" y="33880"/>
                </a:lnTo>
                <a:lnTo>
                  <a:pt x="50696" y="40023"/>
                </a:lnTo>
                <a:lnTo>
                  <a:pt x="47623" y="42071"/>
                </a:lnTo>
                <a:lnTo>
                  <a:pt x="49671" y="43094"/>
                </a:lnTo>
                <a:lnTo>
                  <a:pt x="52744" y="44118"/>
                </a:lnTo>
                <a:lnTo>
                  <a:pt x="54792" y="46166"/>
                </a:lnTo>
                <a:lnTo>
                  <a:pt x="166914" y="46166"/>
                </a:lnTo>
                <a:lnTo>
                  <a:pt x="191006" y="67665"/>
                </a:lnTo>
                <a:lnTo>
                  <a:pt x="192476" y="68688"/>
                </a:lnTo>
                <a:lnTo>
                  <a:pt x="141846" y="68688"/>
                </a:lnTo>
                <a:lnTo>
                  <a:pt x="137750" y="72783"/>
                </a:lnTo>
                <a:lnTo>
                  <a:pt x="135701" y="72783"/>
                </a:lnTo>
                <a:lnTo>
                  <a:pt x="135701" y="73807"/>
                </a:lnTo>
                <a:lnTo>
                  <a:pt x="199294" y="73807"/>
                </a:lnTo>
                <a:lnTo>
                  <a:pt x="200503" y="74831"/>
                </a:lnTo>
                <a:lnTo>
                  <a:pt x="132629" y="74831"/>
                </a:lnTo>
                <a:lnTo>
                  <a:pt x="129556" y="75855"/>
                </a:lnTo>
                <a:lnTo>
                  <a:pt x="125460" y="76879"/>
                </a:lnTo>
                <a:lnTo>
                  <a:pt x="122387" y="77903"/>
                </a:lnTo>
                <a:lnTo>
                  <a:pt x="123411" y="78927"/>
                </a:lnTo>
                <a:lnTo>
                  <a:pt x="130580" y="81998"/>
                </a:lnTo>
                <a:lnTo>
                  <a:pt x="207822" y="81998"/>
                </a:lnTo>
                <a:lnTo>
                  <a:pt x="211489" y="86093"/>
                </a:lnTo>
                <a:lnTo>
                  <a:pt x="217633" y="91211"/>
                </a:lnTo>
                <a:lnTo>
                  <a:pt x="76300" y="91211"/>
                </a:lnTo>
                <a:lnTo>
                  <a:pt x="73227" y="94283"/>
                </a:lnTo>
                <a:lnTo>
                  <a:pt x="71179" y="94283"/>
                </a:lnTo>
                <a:lnTo>
                  <a:pt x="79372" y="101449"/>
                </a:lnTo>
                <a:lnTo>
                  <a:pt x="229924" y="101449"/>
                </a:lnTo>
                <a:lnTo>
                  <a:pt x="231973" y="103497"/>
                </a:lnTo>
                <a:lnTo>
                  <a:pt x="234020" y="106568"/>
                </a:lnTo>
                <a:lnTo>
                  <a:pt x="232997" y="109640"/>
                </a:lnTo>
                <a:lnTo>
                  <a:pt x="230805" y="114759"/>
                </a:lnTo>
                <a:lnTo>
                  <a:pt x="81421" y="114759"/>
                </a:lnTo>
                <a:lnTo>
                  <a:pt x="80396" y="115782"/>
                </a:lnTo>
                <a:lnTo>
                  <a:pt x="77324" y="116806"/>
                </a:lnTo>
                <a:lnTo>
                  <a:pt x="75276" y="116806"/>
                </a:lnTo>
                <a:lnTo>
                  <a:pt x="83469" y="120901"/>
                </a:lnTo>
                <a:lnTo>
                  <a:pt x="84493" y="120901"/>
                </a:lnTo>
                <a:lnTo>
                  <a:pt x="87566" y="123972"/>
                </a:lnTo>
                <a:lnTo>
                  <a:pt x="89614" y="123972"/>
                </a:lnTo>
                <a:lnTo>
                  <a:pt x="92686" y="124996"/>
                </a:lnTo>
                <a:lnTo>
                  <a:pt x="95759" y="124996"/>
                </a:lnTo>
                <a:lnTo>
                  <a:pt x="97807" y="126020"/>
                </a:lnTo>
                <a:lnTo>
                  <a:pt x="225982" y="126020"/>
                </a:lnTo>
                <a:lnTo>
                  <a:pt x="224666" y="129091"/>
                </a:lnTo>
                <a:lnTo>
                  <a:pt x="177692" y="129091"/>
                </a:lnTo>
                <a:lnTo>
                  <a:pt x="176668" y="130115"/>
                </a:lnTo>
                <a:lnTo>
                  <a:pt x="176739" y="131139"/>
                </a:lnTo>
                <a:lnTo>
                  <a:pt x="176811" y="132163"/>
                </a:lnTo>
                <a:lnTo>
                  <a:pt x="176882" y="133187"/>
                </a:lnTo>
                <a:lnTo>
                  <a:pt x="177001" y="134891"/>
                </a:lnTo>
                <a:lnTo>
                  <a:pt x="175644" y="136258"/>
                </a:lnTo>
                <a:lnTo>
                  <a:pt x="177266" y="138691"/>
                </a:lnTo>
                <a:lnTo>
                  <a:pt x="176385" y="146495"/>
                </a:lnTo>
                <a:lnTo>
                  <a:pt x="80396" y="146495"/>
                </a:lnTo>
                <a:lnTo>
                  <a:pt x="80396" y="149567"/>
                </a:lnTo>
                <a:lnTo>
                  <a:pt x="78348" y="152639"/>
                </a:lnTo>
                <a:lnTo>
                  <a:pt x="75275" y="153663"/>
                </a:lnTo>
                <a:lnTo>
                  <a:pt x="70155" y="155710"/>
                </a:lnTo>
                <a:lnTo>
                  <a:pt x="61961" y="160829"/>
                </a:lnTo>
                <a:lnTo>
                  <a:pt x="53768" y="169019"/>
                </a:lnTo>
                <a:lnTo>
                  <a:pt x="53768" y="171067"/>
                </a:lnTo>
                <a:lnTo>
                  <a:pt x="52744" y="172091"/>
                </a:lnTo>
                <a:lnTo>
                  <a:pt x="55816" y="173114"/>
                </a:lnTo>
                <a:lnTo>
                  <a:pt x="59913" y="173114"/>
                </a:lnTo>
                <a:lnTo>
                  <a:pt x="64010" y="174138"/>
                </a:lnTo>
                <a:lnTo>
                  <a:pt x="204686" y="174138"/>
                </a:lnTo>
                <a:lnTo>
                  <a:pt x="194095" y="197144"/>
                </a:lnTo>
                <a:lnTo>
                  <a:pt x="168622" y="237456"/>
                </a:lnTo>
                <a:lnTo>
                  <a:pt x="147222" y="257063"/>
                </a:lnTo>
                <a:lnTo>
                  <a:pt x="75276" y="257063"/>
                </a:lnTo>
                <a:lnTo>
                  <a:pt x="68106" y="259111"/>
                </a:lnTo>
                <a:lnTo>
                  <a:pt x="60937" y="260135"/>
                </a:lnTo>
                <a:lnTo>
                  <a:pt x="55817" y="260135"/>
                </a:lnTo>
                <a:lnTo>
                  <a:pt x="55817" y="261159"/>
                </a:lnTo>
                <a:lnTo>
                  <a:pt x="56841" y="261159"/>
                </a:lnTo>
                <a:lnTo>
                  <a:pt x="63914" y="261559"/>
                </a:lnTo>
                <a:lnTo>
                  <a:pt x="142316" y="261559"/>
                </a:lnTo>
                <a:lnTo>
                  <a:pt x="135136" y="268137"/>
                </a:lnTo>
                <a:lnTo>
                  <a:pt x="90638" y="283682"/>
                </a:lnTo>
                <a:lnTo>
                  <a:pt x="79516" y="284481"/>
                </a:lnTo>
                <a:close/>
              </a:path>
              <a:path w="234315" h="284479">
                <a:moveTo>
                  <a:pt x="165767" y="45143"/>
                </a:moveTo>
                <a:lnTo>
                  <a:pt x="150040" y="45143"/>
                </a:lnTo>
                <a:lnTo>
                  <a:pt x="131205" y="30025"/>
                </a:lnTo>
                <a:lnTo>
                  <a:pt x="111505" y="17884"/>
                </a:lnTo>
                <a:lnTo>
                  <a:pt x="90846" y="10157"/>
                </a:lnTo>
                <a:lnTo>
                  <a:pt x="69131" y="8286"/>
                </a:lnTo>
                <a:lnTo>
                  <a:pt x="106754" y="8286"/>
                </a:lnTo>
                <a:lnTo>
                  <a:pt x="119699" y="12125"/>
                </a:lnTo>
                <a:lnTo>
                  <a:pt x="156553" y="36920"/>
                </a:lnTo>
                <a:lnTo>
                  <a:pt x="165767" y="45143"/>
                </a:lnTo>
                <a:close/>
              </a:path>
              <a:path w="234315" h="284479">
                <a:moveTo>
                  <a:pt x="73774" y="13405"/>
                </a:moveTo>
                <a:lnTo>
                  <a:pt x="40454" y="13405"/>
                </a:lnTo>
                <a:lnTo>
                  <a:pt x="71947" y="13021"/>
                </a:lnTo>
                <a:lnTo>
                  <a:pt x="73774" y="13405"/>
                </a:lnTo>
                <a:close/>
              </a:path>
              <a:path w="234315" h="284479">
                <a:moveTo>
                  <a:pt x="166914" y="46166"/>
                </a:moveTo>
                <a:lnTo>
                  <a:pt x="54792" y="46166"/>
                </a:lnTo>
                <a:lnTo>
                  <a:pt x="58889" y="41047"/>
                </a:lnTo>
                <a:lnTo>
                  <a:pt x="63040" y="36920"/>
                </a:lnTo>
                <a:lnTo>
                  <a:pt x="68106" y="33880"/>
                </a:lnTo>
                <a:lnTo>
                  <a:pt x="131460" y="33880"/>
                </a:lnTo>
                <a:lnTo>
                  <a:pt x="147990" y="44118"/>
                </a:lnTo>
                <a:lnTo>
                  <a:pt x="150040" y="45143"/>
                </a:lnTo>
                <a:lnTo>
                  <a:pt x="165767" y="45143"/>
                </a:lnTo>
                <a:lnTo>
                  <a:pt x="166914" y="46166"/>
                </a:lnTo>
                <a:close/>
              </a:path>
              <a:path w="234315" h="284479">
                <a:moveTo>
                  <a:pt x="199294" y="73807"/>
                </a:moveTo>
                <a:lnTo>
                  <a:pt x="149015" y="73807"/>
                </a:lnTo>
                <a:lnTo>
                  <a:pt x="146903" y="71696"/>
                </a:lnTo>
                <a:lnTo>
                  <a:pt x="146775" y="71696"/>
                </a:lnTo>
                <a:lnTo>
                  <a:pt x="143895" y="70736"/>
                </a:lnTo>
                <a:lnTo>
                  <a:pt x="141846" y="68688"/>
                </a:lnTo>
                <a:lnTo>
                  <a:pt x="192476" y="68688"/>
                </a:lnTo>
                <a:lnTo>
                  <a:pt x="196799" y="71696"/>
                </a:lnTo>
                <a:lnTo>
                  <a:pt x="199294" y="73807"/>
                </a:lnTo>
                <a:close/>
              </a:path>
              <a:path w="234315" h="284479">
                <a:moveTo>
                  <a:pt x="144919" y="73807"/>
                </a:moveTo>
                <a:lnTo>
                  <a:pt x="135701" y="73807"/>
                </a:lnTo>
                <a:lnTo>
                  <a:pt x="135701" y="72783"/>
                </a:lnTo>
                <a:lnTo>
                  <a:pt x="140822" y="72783"/>
                </a:lnTo>
                <a:lnTo>
                  <a:pt x="144919" y="73807"/>
                </a:lnTo>
                <a:close/>
              </a:path>
              <a:path w="234315" h="284479">
                <a:moveTo>
                  <a:pt x="207822" y="81998"/>
                </a:moveTo>
                <a:lnTo>
                  <a:pt x="130580" y="81998"/>
                </a:lnTo>
                <a:lnTo>
                  <a:pt x="128532" y="78927"/>
                </a:lnTo>
                <a:lnTo>
                  <a:pt x="129471" y="76111"/>
                </a:lnTo>
                <a:lnTo>
                  <a:pt x="129559" y="75855"/>
                </a:lnTo>
                <a:lnTo>
                  <a:pt x="132629" y="74831"/>
                </a:lnTo>
                <a:lnTo>
                  <a:pt x="200503" y="74831"/>
                </a:lnTo>
                <a:lnTo>
                  <a:pt x="202016" y="76111"/>
                </a:lnTo>
                <a:lnTo>
                  <a:pt x="206849" y="80910"/>
                </a:lnTo>
                <a:lnTo>
                  <a:pt x="207822" y="81998"/>
                </a:lnTo>
                <a:close/>
              </a:path>
              <a:path w="234315" h="284479">
                <a:moveTo>
                  <a:pt x="229923" y="101449"/>
                </a:moveTo>
                <a:lnTo>
                  <a:pt x="83469" y="101449"/>
                </a:lnTo>
                <a:lnTo>
                  <a:pt x="77324" y="95306"/>
                </a:lnTo>
                <a:lnTo>
                  <a:pt x="76300" y="93259"/>
                </a:lnTo>
                <a:lnTo>
                  <a:pt x="76300" y="91211"/>
                </a:lnTo>
                <a:lnTo>
                  <a:pt x="217633" y="91211"/>
                </a:lnTo>
                <a:lnTo>
                  <a:pt x="229923" y="101449"/>
                </a:lnTo>
                <a:close/>
              </a:path>
              <a:path w="234315" h="284479">
                <a:moveTo>
                  <a:pt x="225982" y="126020"/>
                </a:moveTo>
                <a:lnTo>
                  <a:pt x="98831" y="126020"/>
                </a:lnTo>
                <a:lnTo>
                  <a:pt x="102930" y="123972"/>
                </a:lnTo>
                <a:lnTo>
                  <a:pt x="104977" y="123972"/>
                </a:lnTo>
                <a:lnTo>
                  <a:pt x="106001" y="122949"/>
                </a:lnTo>
                <a:lnTo>
                  <a:pt x="106001" y="121925"/>
                </a:lnTo>
                <a:lnTo>
                  <a:pt x="107024" y="120901"/>
                </a:lnTo>
                <a:lnTo>
                  <a:pt x="105998" y="119877"/>
                </a:lnTo>
                <a:lnTo>
                  <a:pt x="98828" y="117830"/>
                </a:lnTo>
                <a:lnTo>
                  <a:pt x="89607" y="115782"/>
                </a:lnTo>
                <a:lnTo>
                  <a:pt x="81421" y="114759"/>
                </a:lnTo>
                <a:lnTo>
                  <a:pt x="188958" y="114759"/>
                </a:lnTo>
                <a:lnTo>
                  <a:pt x="188958" y="118854"/>
                </a:lnTo>
                <a:lnTo>
                  <a:pt x="187934" y="119877"/>
                </a:lnTo>
                <a:lnTo>
                  <a:pt x="186909" y="121925"/>
                </a:lnTo>
                <a:lnTo>
                  <a:pt x="227736" y="121925"/>
                </a:lnTo>
                <a:lnTo>
                  <a:pt x="225982" y="126020"/>
                </a:lnTo>
                <a:close/>
              </a:path>
              <a:path w="234315" h="284479">
                <a:moveTo>
                  <a:pt x="227736" y="121925"/>
                </a:moveTo>
                <a:lnTo>
                  <a:pt x="193054" y="121925"/>
                </a:lnTo>
                <a:lnTo>
                  <a:pt x="194079" y="120901"/>
                </a:lnTo>
                <a:lnTo>
                  <a:pt x="197151" y="120901"/>
                </a:lnTo>
                <a:lnTo>
                  <a:pt x="197151" y="119877"/>
                </a:lnTo>
                <a:lnTo>
                  <a:pt x="198175" y="118854"/>
                </a:lnTo>
                <a:lnTo>
                  <a:pt x="198175" y="117830"/>
                </a:lnTo>
                <a:lnTo>
                  <a:pt x="199199" y="115782"/>
                </a:lnTo>
                <a:lnTo>
                  <a:pt x="195103" y="114759"/>
                </a:lnTo>
                <a:lnTo>
                  <a:pt x="230805" y="114759"/>
                </a:lnTo>
                <a:lnTo>
                  <a:pt x="227736" y="121925"/>
                </a:lnTo>
                <a:close/>
              </a:path>
              <a:path w="234315" h="284479">
                <a:moveTo>
                  <a:pt x="207986" y="166971"/>
                </a:moveTo>
                <a:lnTo>
                  <a:pt x="168474" y="166971"/>
                </a:lnTo>
                <a:lnTo>
                  <a:pt x="171547" y="160221"/>
                </a:lnTo>
                <a:lnTo>
                  <a:pt x="177692" y="147104"/>
                </a:lnTo>
                <a:lnTo>
                  <a:pt x="180764" y="140353"/>
                </a:lnTo>
                <a:lnTo>
                  <a:pt x="177692" y="139329"/>
                </a:lnTo>
                <a:lnTo>
                  <a:pt x="177266" y="138691"/>
                </a:lnTo>
                <a:lnTo>
                  <a:pt x="177141" y="136258"/>
                </a:lnTo>
                <a:lnTo>
                  <a:pt x="177011" y="134891"/>
                </a:lnTo>
                <a:lnTo>
                  <a:pt x="178716" y="133187"/>
                </a:lnTo>
                <a:lnTo>
                  <a:pt x="181789" y="132163"/>
                </a:lnTo>
                <a:lnTo>
                  <a:pt x="183837" y="131139"/>
                </a:lnTo>
                <a:lnTo>
                  <a:pt x="184861" y="129091"/>
                </a:lnTo>
                <a:lnTo>
                  <a:pt x="224666" y="129091"/>
                </a:lnTo>
                <a:lnTo>
                  <a:pt x="214582" y="152639"/>
                </a:lnTo>
                <a:lnTo>
                  <a:pt x="207986" y="166971"/>
                </a:lnTo>
                <a:close/>
              </a:path>
              <a:path w="234315" h="284479">
                <a:moveTo>
                  <a:pt x="177391" y="138691"/>
                </a:moveTo>
                <a:lnTo>
                  <a:pt x="176833" y="138040"/>
                </a:lnTo>
                <a:lnTo>
                  <a:pt x="175644" y="136258"/>
                </a:lnTo>
                <a:lnTo>
                  <a:pt x="177011" y="134891"/>
                </a:lnTo>
                <a:lnTo>
                  <a:pt x="177141" y="136258"/>
                </a:lnTo>
                <a:lnTo>
                  <a:pt x="177246" y="137282"/>
                </a:lnTo>
                <a:lnTo>
                  <a:pt x="177324" y="138040"/>
                </a:lnTo>
                <a:lnTo>
                  <a:pt x="177391" y="138691"/>
                </a:lnTo>
                <a:close/>
              </a:path>
              <a:path w="234315" h="284479">
                <a:moveTo>
                  <a:pt x="204686" y="174138"/>
                </a:moveTo>
                <a:lnTo>
                  <a:pt x="64010" y="174138"/>
                </a:lnTo>
                <a:lnTo>
                  <a:pt x="61961" y="171067"/>
                </a:lnTo>
                <a:lnTo>
                  <a:pt x="86541" y="154687"/>
                </a:lnTo>
                <a:lnTo>
                  <a:pt x="85517" y="152639"/>
                </a:lnTo>
                <a:lnTo>
                  <a:pt x="85517" y="150591"/>
                </a:lnTo>
                <a:lnTo>
                  <a:pt x="84493" y="149567"/>
                </a:lnTo>
                <a:lnTo>
                  <a:pt x="83469" y="149567"/>
                </a:lnTo>
                <a:lnTo>
                  <a:pt x="83469" y="148543"/>
                </a:lnTo>
                <a:lnTo>
                  <a:pt x="81420" y="148543"/>
                </a:lnTo>
                <a:lnTo>
                  <a:pt x="81420" y="147519"/>
                </a:lnTo>
                <a:lnTo>
                  <a:pt x="80395" y="146495"/>
                </a:lnTo>
                <a:lnTo>
                  <a:pt x="176385" y="146495"/>
                </a:lnTo>
                <a:lnTo>
                  <a:pt x="176284" y="147392"/>
                </a:lnTo>
                <a:lnTo>
                  <a:pt x="172893" y="157256"/>
                </a:lnTo>
                <a:lnTo>
                  <a:pt x="167450" y="166971"/>
                </a:lnTo>
                <a:lnTo>
                  <a:pt x="207986" y="166971"/>
                </a:lnTo>
                <a:lnTo>
                  <a:pt x="204775" y="173946"/>
                </a:lnTo>
                <a:lnTo>
                  <a:pt x="204686" y="174138"/>
                </a:lnTo>
                <a:close/>
              </a:path>
              <a:path w="234315" h="284479">
                <a:moveTo>
                  <a:pt x="142316" y="261559"/>
                </a:moveTo>
                <a:lnTo>
                  <a:pt x="63914" y="261559"/>
                </a:lnTo>
                <a:lnTo>
                  <a:pt x="71179" y="261287"/>
                </a:lnTo>
                <a:lnTo>
                  <a:pt x="78444" y="260439"/>
                </a:lnTo>
                <a:lnTo>
                  <a:pt x="85515" y="259111"/>
                </a:lnTo>
                <a:lnTo>
                  <a:pt x="82445" y="258087"/>
                </a:lnTo>
                <a:lnTo>
                  <a:pt x="77324" y="258087"/>
                </a:lnTo>
                <a:lnTo>
                  <a:pt x="76300" y="257063"/>
                </a:lnTo>
                <a:lnTo>
                  <a:pt x="147222" y="257063"/>
                </a:lnTo>
                <a:lnTo>
                  <a:pt x="142316" y="261559"/>
                </a:lnTo>
                <a:close/>
              </a:path>
            </a:pathLst>
          </a:custGeom>
          <a:solidFill>
            <a:srgbClr val="201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2426" y="2600591"/>
            <a:ext cx="251816" cy="1166608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76864" y="2245245"/>
            <a:ext cx="234315" cy="284480"/>
          </a:xfrm>
          <a:custGeom>
            <a:avLst/>
            <a:gdLst/>
            <a:ahLst/>
            <a:cxnLst/>
            <a:rect l="l" t="t" r="r" b="b"/>
            <a:pathLst>
              <a:path w="234315" h="284480">
                <a:moveTo>
                  <a:pt x="79516" y="284481"/>
                </a:moveTo>
                <a:lnTo>
                  <a:pt x="69259" y="283937"/>
                </a:lnTo>
                <a:lnTo>
                  <a:pt x="59961" y="282242"/>
                </a:lnTo>
                <a:lnTo>
                  <a:pt x="51720" y="279586"/>
                </a:lnTo>
                <a:lnTo>
                  <a:pt x="43526" y="278562"/>
                </a:lnTo>
                <a:lnTo>
                  <a:pt x="35333" y="276515"/>
                </a:lnTo>
                <a:lnTo>
                  <a:pt x="28164" y="272420"/>
                </a:lnTo>
                <a:lnTo>
                  <a:pt x="2832" y="243818"/>
                </a:lnTo>
                <a:lnTo>
                  <a:pt x="2176" y="208690"/>
                </a:lnTo>
                <a:lnTo>
                  <a:pt x="19283" y="174138"/>
                </a:lnTo>
                <a:lnTo>
                  <a:pt x="19379" y="173946"/>
                </a:lnTo>
                <a:lnTo>
                  <a:pt x="47623" y="146495"/>
                </a:lnTo>
                <a:lnTo>
                  <a:pt x="49671" y="143424"/>
                </a:lnTo>
                <a:lnTo>
                  <a:pt x="51720" y="137282"/>
                </a:lnTo>
                <a:lnTo>
                  <a:pt x="47623" y="133187"/>
                </a:lnTo>
                <a:lnTo>
                  <a:pt x="39430" y="122949"/>
                </a:lnTo>
                <a:lnTo>
                  <a:pt x="33284" y="119877"/>
                </a:lnTo>
                <a:lnTo>
                  <a:pt x="28164" y="114759"/>
                </a:lnTo>
                <a:lnTo>
                  <a:pt x="24067" y="106568"/>
                </a:lnTo>
                <a:lnTo>
                  <a:pt x="23043" y="105544"/>
                </a:lnTo>
                <a:lnTo>
                  <a:pt x="23043" y="102473"/>
                </a:lnTo>
                <a:lnTo>
                  <a:pt x="7201" y="75071"/>
                </a:lnTo>
                <a:lnTo>
                  <a:pt x="0" y="48341"/>
                </a:lnTo>
                <a:lnTo>
                  <a:pt x="6625" y="24874"/>
                </a:lnTo>
                <a:lnTo>
                  <a:pt x="32261" y="7262"/>
                </a:lnTo>
                <a:lnTo>
                  <a:pt x="78812" y="0"/>
                </a:lnTo>
                <a:lnTo>
                  <a:pt x="110206" y="9310"/>
                </a:lnTo>
                <a:lnTo>
                  <a:pt x="69131" y="9310"/>
                </a:lnTo>
                <a:lnTo>
                  <a:pt x="60473" y="10254"/>
                </a:lnTo>
                <a:lnTo>
                  <a:pt x="52872" y="11485"/>
                </a:lnTo>
                <a:lnTo>
                  <a:pt x="46231" y="12909"/>
                </a:lnTo>
                <a:lnTo>
                  <a:pt x="40454" y="14429"/>
                </a:lnTo>
                <a:lnTo>
                  <a:pt x="73774" y="14429"/>
                </a:lnTo>
                <a:lnTo>
                  <a:pt x="99343" y="19804"/>
                </a:lnTo>
                <a:lnTo>
                  <a:pt x="124249" y="30473"/>
                </a:lnTo>
                <a:lnTo>
                  <a:pt x="131459" y="34903"/>
                </a:lnTo>
                <a:lnTo>
                  <a:pt x="60937" y="34903"/>
                </a:lnTo>
                <a:lnTo>
                  <a:pt x="50696" y="41046"/>
                </a:lnTo>
                <a:lnTo>
                  <a:pt x="47623" y="43094"/>
                </a:lnTo>
                <a:lnTo>
                  <a:pt x="49671" y="43094"/>
                </a:lnTo>
                <a:lnTo>
                  <a:pt x="52744" y="45142"/>
                </a:lnTo>
                <a:lnTo>
                  <a:pt x="54792" y="47189"/>
                </a:lnTo>
                <a:lnTo>
                  <a:pt x="168061" y="47189"/>
                </a:lnTo>
                <a:lnTo>
                  <a:pt x="191006" y="67665"/>
                </a:lnTo>
                <a:lnTo>
                  <a:pt x="193948" y="69712"/>
                </a:lnTo>
                <a:lnTo>
                  <a:pt x="141846" y="69712"/>
                </a:lnTo>
                <a:lnTo>
                  <a:pt x="139862" y="71696"/>
                </a:lnTo>
                <a:lnTo>
                  <a:pt x="137749" y="72784"/>
                </a:lnTo>
                <a:lnTo>
                  <a:pt x="135701" y="73807"/>
                </a:lnTo>
                <a:lnTo>
                  <a:pt x="140822" y="73807"/>
                </a:lnTo>
                <a:lnTo>
                  <a:pt x="144919" y="74831"/>
                </a:lnTo>
                <a:lnTo>
                  <a:pt x="132629" y="74831"/>
                </a:lnTo>
                <a:lnTo>
                  <a:pt x="129556" y="75855"/>
                </a:lnTo>
                <a:lnTo>
                  <a:pt x="125460" y="76879"/>
                </a:lnTo>
                <a:lnTo>
                  <a:pt x="122387" y="77903"/>
                </a:lnTo>
                <a:lnTo>
                  <a:pt x="123411" y="78927"/>
                </a:lnTo>
                <a:lnTo>
                  <a:pt x="130580" y="81998"/>
                </a:lnTo>
                <a:lnTo>
                  <a:pt x="207822" y="81998"/>
                </a:lnTo>
                <a:lnTo>
                  <a:pt x="211489" y="86093"/>
                </a:lnTo>
                <a:lnTo>
                  <a:pt x="217633" y="91211"/>
                </a:lnTo>
                <a:lnTo>
                  <a:pt x="76300" y="91211"/>
                </a:lnTo>
                <a:lnTo>
                  <a:pt x="75276" y="93259"/>
                </a:lnTo>
                <a:lnTo>
                  <a:pt x="71180" y="95306"/>
                </a:lnTo>
                <a:lnTo>
                  <a:pt x="79372" y="101449"/>
                </a:lnTo>
                <a:lnTo>
                  <a:pt x="229924" y="101449"/>
                </a:lnTo>
                <a:lnTo>
                  <a:pt x="231973" y="103497"/>
                </a:lnTo>
                <a:lnTo>
                  <a:pt x="234020" y="106568"/>
                </a:lnTo>
                <a:lnTo>
                  <a:pt x="232997" y="109640"/>
                </a:lnTo>
                <a:lnTo>
                  <a:pt x="230805" y="114759"/>
                </a:lnTo>
                <a:lnTo>
                  <a:pt x="81421" y="114759"/>
                </a:lnTo>
                <a:lnTo>
                  <a:pt x="80396" y="115782"/>
                </a:lnTo>
                <a:lnTo>
                  <a:pt x="77324" y="116806"/>
                </a:lnTo>
                <a:lnTo>
                  <a:pt x="75276" y="116806"/>
                </a:lnTo>
                <a:lnTo>
                  <a:pt x="83469" y="120901"/>
                </a:lnTo>
                <a:lnTo>
                  <a:pt x="84493" y="120901"/>
                </a:lnTo>
                <a:lnTo>
                  <a:pt x="87566" y="123972"/>
                </a:lnTo>
                <a:lnTo>
                  <a:pt x="89614" y="123972"/>
                </a:lnTo>
                <a:lnTo>
                  <a:pt x="92686" y="124996"/>
                </a:lnTo>
                <a:lnTo>
                  <a:pt x="95759" y="124996"/>
                </a:lnTo>
                <a:lnTo>
                  <a:pt x="97807" y="126020"/>
                </a:lnTo>
                <a:lnTo>
                  <a:pt x="225982" y="126020"/>
                </a:lnTo>
                <a:lnTo>
                  <a:pt x="224228" y="130115"/>
                </a:lnTo>
                <a:lnTo>
                  <a:pt x="177692" y="130115"/>
                </a:lnTo>
                <a:lnTo>
                  <a:pt x="176668" y="131139"/>
                </a:lnTo>
                <a:lnTo>
                  <a:pt x="176739" y="132163"/>
                </a:lnTo>
                <a:lnTo>
                  <a:pt x="176811" y="133187"/>
                </a:lnTo>
                <a:lnTo>
                  <a:pt x="176882" y="134211"/>
                </a:lnTo>
                <a:lnTo>
                  <a:pt x="177001" y="135915"/>
                </a:lnTo>
                <a:lnTo>
                  <a:pt x="175644" y="137282"/>
                </a:lnTo>
                <a:lnTo>
                  <a:pt x="177266" y="139715"/>
                </a:lnTo>
                <a:lnTo>
                  <a:pt x="176501" y="146495"/>
                </a:lnTo>
                <a:lnTo>
                  <a:pt x="80396" y="146495"/>
                </a:lnTo>
                <a:lnTo>
                  <a:pt x="80396" y="149567"/>
                </a:lnTo>
                <a:lnTo>
                  <a:pt x="78348" y="152639"/>
                </a:lnTo>
                <a:lnTo>
                  <a:pt x="75275" y="153663"/>
                </a:lnTo>
                <a:lnTo>
                  <a:pt x="70155" y="155710"/>
                </a:lnTo>
                <a:lnTo>
                  <a:pt x="61961" y="160829"/>
                </a:lnTo>
                <a:lnTo>
                  <a:pt x="53768" y="169019"/>
                </a:lnTo>
                <a:lnTo>
                  <a:pt x="53768" y="171067"/>
                </a:lnTo>
                <a:lnTo>
                  <a:pt x="52744" y="172091"/>
                </a:lnTo>
                <a:lnTo>
                  <a:pt x="55816" y="173114"/>
                </a:lnTo>
                <a:lnTo>
                  <a:pt x="59913" y="173114"/>
                </a:lnTo>
                <a:lnTo>
                  <a:pt x="64010" y="174138"/>
                </a:lnTo>
                <a:lnTo>
                  <a:pt x="204686" y="174138"/>
                </a:lnTo>
                <a:lnTo>
                  <a:pt x="194095" y="197144"/>
                </a:lnTo>
                <a:lnTo>
                  <a:pt x="168622" y="237456"/>
                </a:lnTo>
                <a:lnTo>
                  <a:pt x="147222" y="257063"/>
                </a:lnTo>
                <a:lnTo>
                  <a:pt x="75276" y="257063"/>
                </a:lnTo>
                <a:lnTo>
                  <a:pt x="68106" y="259111"/>
                </a:lnTo>
                <a:lnTo>
                  <a:pt x="60937" y="260135"/>
                </a:lnTo>
                <a:lnTo>
                  <a:pt x="55817" y="260135"/>
                </a:lnTo>
                <a:lnTo>
                  <a:pt x="55817" y="261159"/>
                </a:lnTo>
                <a:lnTo>
                  <a:pt x="56841" y="261159"/>
                </a:lnTo>
                <a:lnTo>
                  <a:pt x="63914" y="261559"/>
                </a:lnTo>
                <a:lnTo>
                  <a:pt x="142316" y="261559"/>
                </a:lnTo>
                <a:lnTo>
                  <a:pt x="135136" y="268137"/>
                </a:lnTo>
                <a:lnTo>
                  <a:pt x="90638" y="283682"/>
                </a:lnTo>
                <a:lnTo>
                  <a:pt x="79516" y="284481"/>
                </a:lnTo>
                <a:close/>
              </a:path>
              <a:path w="234315" h="284480">
                <a:moveTo>
                  <a:pt x="166915" y="46167"/>
                </a:moveTo>
                <a:lnTo>
                  <a:pt x="150040" y="46167"/>
                </a:lnTo>
                <a:lnTo>
                  <a:pt x="131205" y="30473"/>
                </a:lnTo>
                <a:lnTo>
                  <a:pt x="111505" y="18140"/>
                </a:lnTo>
                <a:lnTo>
                  <a:pt x="90846" y="10605"/>
                </a:lnTo>
                <a:lnTo>
                  <a:pt x="69131" y="9310"/>
                </a:lnTo>
                <a:lnTo>
                  <a:pt x="110206" y="9310"/>
                </a:lnTo>
                <a:lnTo>
                  <a:pt x="119699" y="12125"/>
                </a:lnTo>
                <a:lnTo>
                  <a:pt x="156553" y="36920"/>
                </a:lnTo>
                <a:lnTo>
                  <a:pt x="166915" y="46167"/>
                </a:lnTo>
                <a:close/>
              </a:path>
              <a:path w="234315" h="284480">
                <a:moveTo>
                  <a:pt x="73774" y="14429"/>
                </a:moveTo>
                <a:lnTo>
                  <a:pt x="40454" y="14429"/>
                </a:lnTo>
                <a:lnTo>
                  <a:pt x="71947" y="14045"/>
                </a:lnTo>
                <a:lnTo>
                  <a:pt x="73774" y="14429"/>
                </a:lnTo>
                <a:close/>
              </a:path>
              <a:path w="234315" h="284480">
                <a:moveTo>
                  <a:pt x="168061" y="47189"/>
                </a:moveTo>
                <a:lnTo>
                  <a:pt x="54792" y="47189"/>
                </a:lnTo>
                <a:lnTo>
                  <a:pt x="58889" y="42070"/>
                </a:lnTo>
                <a:lnTo>
                  <a:pt x="62986" y="37975"/>
                </a:lnTo>
                <a:lnTo>
                  <a:pt x="68106" y="34903"/>
                </a:lnTo>
                <a:lnTo>
                  <a:pt x="131459" y="34903"/>
                </a:lnTo>
                <a:lnTo>
                  <a:pt x="147990" y="45142"/>
                </a:lnTo>
                <a:lnTo>
                  <a:pt x="150040" y="46167"/>
                </a:lnTo>
                <a:lnTo>
                  <a:pt x="166915" y="46167"/>
                </a:lnTo>
                <a:lnTo>
                  <a:pt x="168061" y="47189"/>
                </a:lnTo>
                <a:close/>
              </a:path>
              <a:path w="234315" h="284480">
                <a:moveTo>
                  <a:pt x="207822" y="81998"/>
                </a:moveTo>
                <a:lnTo>
                  <a:pt x="130580" y="81998"/>
                </a:lnTo>
                <a:lnTo>
                  <a:pt x="128532" y="78927"/>
                </a:lnTo>
                <a:lnTo>
                  <a:pt x="129556" y="76879"/>
                </a:lnTo>
                <a:lnTo>
                  <a:pt x="132629" y="74831"/>
                </a:lnTo>
                <a:lnTo>
                  <a:pt x="149015" y="74831"/>
                </a:lnTo>
                <a:lnTo>
                  <a:pt x="146967" y="72784"/>
                </a:lnTo>
                <a:lnTo>
                  <a:pt x="143703" y="71696"/>
                </a:lnTo>
                <a:lnTo>
                  <a:pt x="143831" y="71696"/>
                </a:lnTo>
                <a:lnTo>
                  <a:pt x="141846" y="69712"/>
                </a:lnTo>
                <a:lnTo>
                  <a:pt x="193948" y="69712"/>
                </a:lnTo>
                <a:lnTo>
                  <a:pt x="196799" y="71696"/>
                </a:lnTo>
                <a:lnTo>
                  <a:pt x="202016" y="76111"/>
                </a:lnTo>
                <a:lnTo>
                  <a:pt x="206849" y="80910"/>
                </a:lnTo>
                <a:lnTo>
                  <a:pt x="207822" y="81998"/>
                </a:lnTo>
                <a:close/>
              </a:path>
              <a:path w="234315" h="284480">
                <a:moveTo>
                  <a:pt x="229923" y="101449"/>
                </a:moveTo>
                <a:lnTo>
                  <a:pt x="83469" y="101449"/>
                </a:lnTo>
                <a:lnTo>
                  <a:pt x="77324" y="95306"/>
                </a:lnTo>
                <a:lnTo>
                  <a:pt x="76300" y="93259"/>
                </a:lnTo>
                <a:lnTo>
                  <a:pt x="76300" y="91211"/>
                </a:lnTo>
                <a:lnTo>
                  <a:pt x="217633" y="91211"/>
                </a:lnTo>
                <a:lnTo>
                  <a:pt x="229923" y="101449"/>
                </a:lnTo>
                <a:close/>
              </a:path>
              <a:path w="234315" h="284480">
                <a:moveTo>
                  <a:pt x="225982" y="126020"/>
                </a:moveTo>
                <a:lnTo>
                  <a:pt x="98831" y="126020"/>
                </a:lnTo>
                <a:lnTo>
                  <a:pt x="102930" y="123972"/>
                </a:lnTo>
                <a:lnTo>
                  <a:pt x="104977" y="123972"/>
                </a:lnTo>
                <a:lnTo>
                  <a:pt x="106001" y="122949"/>
                </a:lnTo>
                <a:lnTo>
                  <a:pt x="106001" y="121925"/>
                </a:lnTo>
                <a:lnTo>
                  <a:pt x="107024" y="120901"/>
                </a:lnTo>
                <a:lnTo>
                  <a:pt x="105998" y="119877"/>
                </a:lnTo>
                <a:lnTo>
                  <a:pt x="98828" y="117830"/>
                </a:lnTo>
                <a:lnTo>
                  <a:pt x="89607" y="115782"/>
                </a:lnTo>
                <a:lnTo>
                  <a:pt x="81421" y="114759"/>
                </a:lnTo>
                <a:lnTo>
                  <a:pt x="188958" y="114759"/>
                </a:lnTo>
                <a:lnTo>
                  <a:pt x="188958" y="118854"/>
                </a:lnTo>
                <a:lnTo>
                  <a:pt x="187934" y="119877"/>
                </a:lnTo>
                <a:lnTo>
                  <a:pt x="186909" y="121925"/>
                </a:lnTo>
                <a:lnTo>
                  <a:pt x="227736" y="121925"/>
                </a:lnTo>
                <a:lnTo>
                  <a:pt x="225982" y="126020"/>
                </a:lnTo>
                <a:close/>
              </a:path>
              <a:path w="234315" h="284480">
                <a:moveTo>
                  <a:pt x="227736" y="121925"/>
                </a:moveTo>
                <a:lnTo>
                  <a:pt x="193054" y="121925"/>
                </a:lnTo>
                <a:lnTo>
                  <a:pt x="194079" y="120901"/>
                </a:lnTo>
                <a:lnTo>
                  <a:pt x="197151" y="120901"/>
                </a:lnTo>
                <a:lnTo>
                  <a:pt x="197151" y="119877"/>
                </a:lnTo>
                <a:lnTo>
                  <a:pt x="198175" y="118854"/>
                </a:lnTo>
                <a:lnTo>
                  <a:pt x="198175" y="117830"/>
                </a:lnTo>
                <a:lnTo>
                  <a:pt x="199199" y="115782"/>
                </a:lnTo>
                <a:lnTo>
                  <a:pt x="195103" y="114759"/>
                </a:lnTo>
                <a:lnTo>
                  <a:pt x="230805" y="114759"/>
                </a:lnTo>
                <a:lnTo>
                  <a:pt x="227736" y="121925"/>
                </a:lnTo>
                <a:close/>
              </a:path>
              <a:path w="234315" h="284480">
                <a:moveTo>
                  <a:pt x="207514" y="167995"/>
                </a:moveTo>
                <a:lnTo>
                  <a:pt x="168474" y="167995"/>
                </a:lnTo>
                <a:lnTo>
                  <a:pt x="171547" y="161245"/>
                </a:lnTo>
                <a:lnTo>
                  <a:pt x="177692" y="148128"/>
                </a:lnTo>
                <a:lnTo>
                  <a:pt x="180764" y="141377"/>
                </a:lnTo>
                <a:lnTo>
                  <a:pt x="177692" y="140353"/>
                </a:lnTo>
                <a:lnTo>
                  <a:pt x="177414" y="139936"/>
                </a:lnTo>
                <a:lnTo>
                  <a:pt x="177011" y="135915"/>
                </a:lnTo>
                <a:lnTo>
                  <a:pt x="178716" y="134211"/>
                </a:lnTo>
                <a:lnTo>
                  <a:pt x="181789" y="132163"/>
                </a:lnTo>
                <a:lnTo>
                  <a:pt x="183837" y="131139"/>
                </a:lnTo>
                <a:lnTo>
                  <a:pt x="184861" y="130115"/>
                </a:lnTo>
                <a:lnTo>
                  <a:pt x="224228" y="130115"/>
                </a:lnTo>
                <a:lnTo>
                  <a:pt x="214582" y="152639"/>
                </a:lnTo>
                <a:lnTo>
                  <a:pt x="207514" y="167995"/>
                </a:lnTo>
                <a:close/>
              </a:path>
              <a:path w="234315" h="284480">
                <a:moveTo>
                  <a:pt x="177391" y="139715"/>
                </a:moveTo>
                <a:lnTo>
                  <a:pt x="176833" y="139064"/>
                </a:lnTo>
                <a:lnTo>
                  <a:pt x="175644" y="137282"/>
                </a:lnTo>
                <a:lnTo>
                  <a:pt x="177011" y="135915"/>
                </a:lnTo>
                <a:lnTo>
                  <a:pt x="177324" y="139064"/>
                </a:lnTo>
                <a:lnTo>
                  <a:pt x="177391" y="139715"/>
                </a:lnTo>
                <a:close/>
              </a:path>
              <a:path w="234315" h="284480">
                <a:moveTo>
                  <a:pt x="204686" y="174138"/>
                </a:moveTo>
                <a:lnTo>
                  <a:pt x="64010" y="174138"/>
                </a:lnTo>
                <a:lnTo>
                  <a:pt x="61961" y="171067"/>
                </a:lnTo>
                <a:lnTo>
                  <a:pt x="86541" y="154687"/>
                </a:lnTo>
                <a:lnTo>
                  <a:pt x="85517" y="152639"/>
                </a:lnTo>
                <a:lnTo>
                  <a:pt x="85517" y="150591"/>
                </a:lnTo>
                <a:lnTo>
                  <a:pt x="84493" y="149567"/>
                </a:lnTo>
                <a:lnTo>
                  <a:pt x="83469" y="149567"/>
                </a:lnTo>
                <a:lnTo>
                  <a:pt x="83469" y="148543"/>
                </a:lnTo>
                <a:lnTo>
                  <a:pt x="81420" y="148543"/>
                </a:lnTo>
                <a:lnTo>
                  <a:pt x="81420" y="147519"/>
                </a:lnTo>
                <a:lnTo>
                  <a:pt x="80395" y="146495"/>
                </a:lnTo>
                <a:lnTo>
                  <a:pt x="176501" y="146495"/>
                </a:lnTo>
                <a:lnTo>
                  <a:pt x="176385" y="147519"/>
                </a:lnTo>
                <a:lnTo>
                  <a:pt x="176284" y="148416"/>
                </a:lnTo>
                <a:lnTo>
                  <a:pt x="172893" y="158280"/>
                </a:lnTo>
                <a:lnTo>
                  <a:pt x="167450" y="167995"/>
                </a:lnTo>
                <a:lnTo>
                  <a:pt x="207514" y="167995"/>
                </a:lnTo>
                <a:lnTo>
                  <a:pt x="204775" y="173946"/>
                </a:lnTo>
                <a:lnTo>
                  <a:pt x="204686" y="174138"/>
                </a:lnTo>
                <a:close/>
              </a:path>
              <a:path w="234315" h="284480">
                <a:moveTo>
                  <a:pt x="142316" y="261559"/>
                </a:moveTo>
                <a:lnTo>
                  <a:pt x="63914" y="261559"/>
                </a:lnTo>
                <a:lnTo>
                  <a:pt x="71179" y="261287"/>
                </a:lnTo>
                <a:lnTo>
                  <a:pt x="78444" y="260439"/>
                </a:lnTo>
                <a:lnTo>
                  <a:pt x="85515" y="259111"/>
                </a:lnTo>
                <a:lnTo>
                  <a:pt x="82445" y="258087"/>
                </a:lnTo>
                <a:lnTo>
                  <a:pt x="77324" y="258087"/>
                </a:lnTo>
                <a:lnTo>
                  <a:pt x="76300" y="257063"/>
                </a:lnTo>
                <a:lnTo>
                  <a:pt x="147222" y="257063"/>
                </a:lnTo>
                <a:lnTo>
                  <a:pt x="142316" y="261559"/>
                </a:lnTo>
                <a:close/>
              </a:path>
            </a:pathLst>
          </a:custGeom>
          <a:solidFill>
            <a:srgbClr val="201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2426" y="1013740"/>
            <a:ext cx="251816" cy="116660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2145" y="0"/>
            <a:ext cx="180737" cy="90550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176864" y="658393"/>
            <a:ext cx="234315" cy="284480"/>
          </a:xfrm>
          <a:custGeom>
            <a:avLst/>
            <a:gdLst/>
            <a:ahLst/>
            <a:cxnLst/>
            <a:rect l="l" t="t" r="r" b="b"/>
            <a:pathLst>
              <a:path w="234315" h="284480">
                <a:moveTo>
                  <a:pt x="79516" y="284481"/>
                </a:moveTo>
                <a:lnTo>
                  <a:pt x="69259" y="283937"/>
                </a:lnTo>
                <a:lnTo>
                  <a:pt x="59961" y="282242"/>
                </a:lnTo>
                <a:lnTo>
                  <a:pt x="51720" y="279586"/>
                </a:lnTo>
                <a:lnTo>
                  <a:pt x="43526" y="278563"/>
                </a:lnTo>
                <a:lnTo>
                  <a:pt x="35333" y="276515"/>
                </a:lnTo>
                <a:lnTo>
                  <a:pt x="28164" y="272420"/>
                </a:lnTo>
                <a:lnTo>
                  <a:pt x="2832" y="243818"/>
                </a:lnTo>
                <a:lnTo>
                  <a:pt x="2176" y="208690"/>
                </a:lnTo>
                <a:lnTo>
                  <a:pt x="19284" y="174137"/>
                </a:lnTo>
                <a:lnTo>
                  <a:pt x="19379" y="173946"/>
                </a:lnTo>
                <a:lnTo>
                  <a:pt x="47623" y="146496"/>
                </a:lnTo>
                <a:lnTo>
                  <a:pt x="49671" y="143424"/>
                </a:lnTo>
                <a:lnTo>
                  <a:pt x="51719" y="137281"/>
                </a:lnTo>
                <a:lnTo>
                  <a:pt x="47623" y="133186"/>
                </a:lnTo>
                <a:lnTo>
                  <a:pt x="39428" y="122948"/>
                </a:lnTo>
                <a:lnTo>
                  <a:pt x="33284" y="119877"/>
                </a:lnTo>
                <a:lnTo>
                  <a:pt x="28164" y="114758"/>
                </a:lnTo>
                <a:lnTo>
                  <a:pt x="24067" y="106568"/>
                </a:lnTo>
                <a:lnTo>
                  <a:pt x="23043" y="105545"/>
                </a:lnTo>
                <a:lnTo>
                  <a:pt x="23043" y="102473"/>
                </a:lnTo>
                <a:lnTo>
                  <a:pt x="7201" y="75071"/>
                </a:lnTo>
                <a:lnTo>
                  <a:pt x="0" y="48341"/>
                </a:lnTo>
                <a:lnTo>
                  <a:pt x="6625" y="24874"/>
                </a:lnTo>
                <a:lnTo>
                  <a:pt x="32261" y="7262"/>
                </a:lnTo>
                <a:lnTo>
                  <a:pt x="78812" y="0"/>
                </a:lnTo>
                <a:lnTo>
                  <a:pt x="110205" y="9309"/>
                </a:lnTo>
                <a:lnTo>
                  <a:pt x="69131" y="9309"/>
                </a:lnTo>
                <a:lnTo>
                  <a:pt x="60473" y="10253"/>
                </a:lnTo>
                <a:lnTo>
                  <a:pt x="52872" y="11485"/>
                </a:lnTo>
                <a:lnTo>
                  <a:pt x="46231" y="12908"/>
                </a:lnTo>
                <a:lnTo>
                  <a:pt x="40454" y="14428"/>
                </a:lnTo>
                <a:lnTo>
                  <a:pt x="73773" y="14428"/>
                </a:lnTo>
                <a:lnTo>
                  <a:pt x="99343" y="19803"/>
                </a:lnTo>
                <a:lnTo>
                  <a:pt x="124435" y="30553"/>
                </a:lnTo>
                <a:lnTo>
                  <a:pt x="131461" y="34904"/>
                </a:lnTo>
                <a:lnTo>
                  <a:pt x="60937" y="34904"/>
                </a:lnTo>
                <a:lnTo>
                  <a:pt x="50696" y="41047"/>
                </a:lnTo>
                <a:lnTo>
                  <a:pt x="47623" y="43094"/>
                </a:lnTo>
                <a:lnTo>
                  <a:pt x="49671" y="44118"/>
                </a:lnTo>
                <a:lnTo>
                  <a:pt x="52743" y="45141"/>
                </a:lnTo>
                <a:lnTo>
                  <a:pt x="54792" y="47189"/>
                </a:lnTo>
                <a:lnTo>
                  <a:pt x="168061" y="47189"/>
                </a:lnTo>
                <a:lnTo>
                  <a:pt x="191006" y="67664"/>
                </a:lnTo>
                <a:lnTo>
                  <a:pt x="193847" y="69712"/>
                </a:lnTo>
                <a:lnTo>
                  <a:pt x="141846" y="69712"/>
                </a:lnTo>
                <a:lnTo>
                  <a:pt x="139798" y="71760"/>
                </a:lnTo>
                <a:lnTo>
                  <a:pt x="135701" y="73807"/>
                </a:lnTo>
                <a:lnTo>
                  <a:pt x="140822" y="73807"/>
                </a:lnTo>
                <a:lnTo>
                  <a:pt x="144919" y="74831"/>
                </a:lnTo>
                <a:lnTo>
                  <a:pt x="132629" y="74831"/>
                </a:lnTo>
                <a:lnTo>
                  <a:pt x="129556" y="75854"/>
                </a:lnTo>
                <a:lnTo>
                  <a:pt x="125460" y="76878"/>
                </a:lnTo>
                <a:lnTo>
                  <a:pt x="122387" y="77902"/>
                </a:lnTo>
                <a:lnTo>
                  <a:pt x="123411" y="78926"/>
                </a:lnTo>
                <a:lnTo>
                  <a:pt x="130580" y="81997"/>
                </a:lnTo>
                <a:lnTo>
                  <a:pt x="207489" y="81997"/>
                </a:lnTo>
                <a:lnTo>
                  <a:pt x="211489" y="86092"/>
                </a:lnTo>
                <a:lnTo>
                  <a:pt x="217635" y="91212"/>
                </a:lnTo>
                <a:lnTo>
                  <a:pt x="76300" y="91212"/>
                </a:lnTo>
                <a:lnTo>
                  <a:pt x="75276" y="93259"/>
                </a:lnTo>
                <a:lnTo>
                  <a:pt x="71179" y="95306"/>
                </a:lnTo>
                <a:lnTo>
                  <a:pt x="79372" y="101449"/>
                </a:lnTo>
                <a:lnTo>
                  <a:pt x="229924" y="101449"/>
                </a:lnTo>
                <a:lnTo>
                  <a:pt x="231973" y="103497"/>
                </a:lnTo>
                <a:lnTo>
                  <a:pt x="234021" y="106568"/>
                </a:lnTo>
                <a:lnTo>
                  <a:pt x="232997" y="109640"/>
                </a:lnTo>
                <a:lnTo>
                  <a:pt x="230366" y="115782"/>
                </a:lnTo>
                <a:lnTo>
                  <a:pt x="81421" y="115782"/>
                </a:lnTo>
                <a:lnTo>
                  <a:pt x="80396" y="116806"/>
                </a:lnTo>
                <a:lnTo>
                  <a:pt x="77324" y="116806"/>
                </a:lnTo>
                <a:lnTo>
                  <a:pt x="75276" y="117830"/>
                </a:lnTo>
                <a:lnTo>
                  <a:pt x="83468" y="121924"/>
                </a:lnTo>
                <a:lnTo>
                  <a:pt x="84493" y="121924"/>
                </a:lnTo>
                <a:lnTo>
                  <a:pt x="87565" y="124996"/>
                </a:lnTo>
                <a:lnTo>
                  <a:pt x="89613" y="124996"/>
                </a:lnTo>
                <a:lnTo>
                  <a:pt x="92686" y="126020"/>
                </a:lnTo>
                <a:lnTo>
                  <a:pt x="95759" y="126020"/>
                </a:lnTo>
                <a:lnTo>
                  <a:pt x="97807" y="127043"/>
                </a:lnTo>
                <a:lnTo>
                  <a:pt x="225543" y="127043"/>
                </a:lnTo>
                <a:lnTo>
                  <a:pt x="224228" y="130115"/>
                </a:lnTo>
                <a:lnTo>
                  <a:pt x="177692" y="130115"/>
                </a:lnTo>
                <a:lnTo>
                  <a:pt x="176668" y="131138"/>
                </a:lnTo>
                <a:lnTo>
                  <a:pt x="176811" y="133186"/>
                </a:lnTo>
                <a:lnTo>
                  <a:pt x="176882" y="134210"/>
                </a:lnTo>
                <a:lnTo>
                  <a:pt x="177001" y="135915"/>
                </a:lnTo>
                <a:lnTo>
                  <a:pt x="175644" y="137281"/>
                </a:lnTo>
                <a:lnTo>
                  <a:pt x="177266" y="139714"/>
                </a:lnTo>
                <a:lnTo>
                  <a:pt x="176500" y="146496"/>
                </a:lnTo>
                <a:lnTo>
                  <a:pt x="80396" y="146496"/>
                </a:lnTo>
                <a:lnTo>
                  <a:pt x="80396" y="149567"/>
                </a:lnTo>
                <a:lnTo>
                  <a:pt x="78348" y="152638"/>
                </a:lnTo>
                <a:lnTo>
                  <a:pt x="75275" y="153662"/>
                </a:lnTo>
                <a:lnTo>
                  <a:pt x="70155" y="155710"/>
                </a:lnTo>
                <a:lnTo>
                  <a:pt x="61961" y="160828"/>
                </a:lnTo>
                <a:lnTo>
                  <a:pt x="53768" y="169018"/>
                </a:lnTo>
                <a:lnTo>
                  <a:pt x="53768" y="171066"/>
                </a:lnTo>
                <a:lnTo>
                  <a:pt x="52744" y="172090"/>
                </a:lnTo>
                <a:lnTo>
                  <a:pt x="55816" y="173114"/>
                </a:lnTo>
                <a:lnTo>
                  <a:pt x="59913" y="174137"/>
                </a:lnTo>
                <a:lnTo>
                  <a:pt x="204686" y="174137"/>
                </a:lnTo>
                <a:lnTo>
                  <a:pt x="194095" y="197144"/>
                </a:lnTo>
                <a:lnTo>
                  <a:pt x="168622" y="237456"/>
                </a:lnTo>
                <a:lnTo>
                  <a:pt x="147222" y="257063"/>
                </a:lnTo>
                <a:lnTo>
                  <a:pt x="75276" y="257063"/>
                </a:lnTo>
                <a:lnTo>
                  <a:pt x="68108" y="259110"/>
                </a:lnTo>
                <a:lnTo>
                  <a:pt x="60937" y="260134"/>
                </a:lnTo>
                <a:lnTo>
                  <a:pt x="55817" y="260134"/>
                </a:lnTo>
                <a:lnTo>
                  <a:pt x="55817" y="261158"/>
                </a:lnTo>
                <a:lnTo>
                  <a:pt x="56841" y="261158"/>
                </a:lnTo>
                <a:lnTo>
                  <a:pt x="63914" y="261558"/>
                </a:lnTo>
                <a:lnTo>
                  <a:pt x="142316" y="261558"/>
                </a:lnTo>
                <a:lnTo>
                  <a:pt x="135136" y="268136"/>
                </a:lnTo>
                <a:lnTo>
                  <a:pt x="90638" y="283682"/>
                </a:lnTo>
                <a:lnTo>
                  <a:pt x="79516" y="284481"/>
                </a:lnTo>
                <a:close/>
              </a:path>
              <a:path w="234315" h="284480">
                <a:moveTo>
                  <a:pt x="166913" y="46165"/>
                </a:moveTo>
                <a:lnTo>
                  <a:pt x="150040" y="46165"/>
                </a:lnTo>
                <a:lnTo>
                  <a:pt x="131205" y="31048"/>
                </a:lnTo>
                <a:lnTo>
                  <a:pt x="111505" y="18907"/>
                </a:lnTo>
                <a:lnTo>
                  <a:pt x="90846" y="11181"/>
                </a:lnTo>
                <a:lnTo>
                  <a:pt x="69131" y="9309"/>
                </a:lnTo>
                <a:lnTo>
                  <a:pt x="110205" y="9309"/>
                </a:lnTo>
                <a:lnTo>
                  <a:pt x="119699" y="12125"/>
                </a:lnTo>
                <a:lnTo>
                  <a:pt x="156553" y="36919"/>
                </a:lnTo>
                <a:lnTo>
                  <a:pt x="166913" y="46165"/>
                </a:lnTo>
                <a:close/>
              </a:path>
              <a:path w="234315" h="284480">
                <a:moveTo>
                  <a:pt x="73773" y="14428"/>
                </a:moveTo>
                <a:lnTo>
                  <a:pt x="40454" y="14428"/>
                </a:lnTo>
                <a:lnTo>
                  <a:pt x="71947" y="14044"/>
                </a:lnTo>
                <a:lnTo>
                  <a:pt x="73773" y="14428"/>
                </a:lnTo>
                <a:close/>
              </a:path>
              <a:path w="234315" h="284480">
                <a:moveTo>
                  <a:pt x="168061" y="47189"/>
                </a:moveTo>
                <a:lnTo>
                  <a:pt x="54792" y="47189"/>
                </a:lnTo>
                <a:lnTo>
                  <a:pt x="58889" y="42070"/>
                </a:lnTo>
                <a:lnTo>
                  <a:pt x="62986" y="37975"/>
                </a:lnTo>
                <a:lnTo>
                  <a:pt x="68106" y="34904"/>
                </a:lnTo>
                <a:lnTo>
                  <a:pt x="131461" y="34904"/>
                </a:lnTo>
                <a:lnTo>
                  <a:pt x="147991" y="45141"/>
                </a:lnTo>
                <a:lnTo>
                  <a:pt x="150040" y="46165"/>
                </a:lnTo>
                <a:lnTo>
                  <a:pt x="166913" y="46165"/>
                </a:lnTo>
                <a:lnTo>
                  <a:pt x="168061" y="47189"/>
                </a:lnTo>
                <a:close/>
              </a:path>
              <a:path w="234315" h="284480">
                <a:moveTo>
                  <a:pt x="207489" y="81997"/>
                </a:moveTo>
                <a:lnTo>
                  <a:pt x="130580" y="81997"/>
                </a:lnTo>
                <a:lnTo>
                  <a:pt x="128532" y="79950"/>
                </a:lnTo>
                <a:lnTo>
                  <a:pt x="129556" y="76878"/>
                </a:lnTo>
                <a:lnTo>
                  <a:pt x="132629" y="74831"/>
                </a:lnTo>
                <a:lnTo>
                  <a:pt x="149015" y="74831"/>
                </a:lnTo>
                <a:lnTo>
                  <a:pt x="146967" y="72783"/>
                </a:lnTo>
                <a:lnTo>
                  <a:pt x="143895" y="71760"/>
                </a:lnTo>
                <a:lnTo>
                  <a:pt x="141846" y="69712"/>
                </a:lnTo>
                <a:lnTo>
                  <a:pt x="193847" y="69712"/>
                </a:lnTo>
                <a:lnTo>
                  <a:pt x="196688" y="71760"/>
                </a:lnTo>
                <a:lnTo>
                  <a:pt x="202016" y="76494"/>
                </a:lnTo>
                <a:lnTo>
                  <a:pt x="207489" y="81997"/>
                </a:lnTo>
                <a:close/>
              </a:path>
              <a:path w="234315" h="284480">
                <a:moveTo>
                  <a:pt x="229924" y="101449"/>
                </a:moveTo>
                <a:lnTo>
                  <a:pt x="83469" y="101449"/>
                </a:lnTo>
                <a:lnTo>
                  <a:pt x="77324" y="95306"/>
                </a:lnTo>
                <a:lnTo>
                  <a:pt x="76300" y="93259"/>
                </a:lnTo>
                <a:lnTo>
                  <a:pt x="76300" y="91212"/>
                </a:lnTo>
                <a:lnTo>
                  <a:pt x="217635" y="91212"/>
                </a:lnTo>
                <a:lnTo>
                  <a:pt x="229924" y="101449"/>
                </a:lnTo>
                <a:close/>
              </a:path>
              <a:path w="234315" h="284480">
                <a:moveTo>
                  <a:pt x="225543" y="127043"/>
                </a:moveTo>
                <a:lnTo>
                  <a:pt x="98831" y="127043"/>
                </a:lnTo>
                <a:lnTo>
                  <a:pt x="102928" y="124996"/>
                </a:lnTo>
                <a:lnTo>
                  <a:pt x="104976" y="124996"/>
                </a:lnTo>
                <a:lnTo>
                  <a:pt x="106001" y="123972"/>
                </a:lnTo>
                <a:lnTo>
                  <a:pt x="106001" y="122948"/>
                </a:lnTo>
                <a:lnTo>
                  <a:pt x="107025" y="121924"/>
                </a:lnTo>
                <a:lnTo>
                  <a:pt x="106001" y="120901"/>
                </a:lnTo>
                <a:lnTo>
                  <a:pt x="98831" y="118853"/>
                </a:lnTo>
                <a:lnTo>
                  <a:pt x="89614" y="116806"/>
                </a:lnTo>
                <a:lnTo>
                  <a:pt x="81421" y="115782"/>
                </a:lnTo>
                <a:lnTo>
                  <a:pt x="188958" y="115782"/>
                </a:lnTo>
                <a:lnTo>
                  <a:pt x="188958" y="119877"/>
                </a:lnTo>
                <a:lnTo>
                  <a:pt x="187934" y="120901"/>
                </a:lnTo>
                <a:lnTo>
                  <a:pt x="186910" y="122948"/>
                </a:lnTo>
                <a:lnTo>
                  <a:pt x="227297" y="122948"/>
                </a:lnTo>
                <a:lnTo>
                  <a:pt x="225543" y="127043"/>
                </a:lnTo>
                <a:close/>
              </a:path>
              <a:path w="234315" h="284480">
                <a:moveTo>
                  <a:pt x="227297" y="122948"/>
                </a:moveTo>
                <a:lnTo>
                  <a:pt x="193055" y="122948"/>
                </a:lnTo>
                <a:lnTo>
                  <a:pt x="194079" y="121924"/>
                </a:lnTo>
                <a:lnTo>
                  <a:pt x="197151" y="121924"/>
                </a:lnTo>
                <a:lnTo>
                  <a:pt x="197151" y="120901"/>
                </a:lnTo>
                <a:lnTo>
                  <a:pt x="198175" y="119877"/>
                </a:lnTo>
                <a:lnTo>
                  <a:pt x="198175" y="118853"/>
                </a:lnTo>
                <a:lnTo>
                  <a:pt x="199199" y="115782"/>
                </a:lnTo>
                <a:lnTo>
                  <a:pt x="230366" y="115782"/>
                </a:lnTo>
                <a:lnTo>
                  <a:pt x="227297" y="122948"/>
                </a:lnTo>
                <a:close/>
              </a:path>
              <a:path w="234315" h="284480">
                <a:moveTo>
                  <a:pt x="207514" y="167994"/>
                </a:moveTo>
                <a:lnTo>
                  <a:pt x="168474" y="167994"/>
                </a:lnTo>
                <a:lnTo>
                  <a:pt x="171547" y="161244"/>
                </a:lnTo>
                <a:lnTo>
                  <a:pt x="177692" y="148127"/>
                </a:lnTo>
                <a:lnTo>
                  <a:pt x="180764" y="141376"/>
                </a:lnTo>
                <a:lnTo>
                  <a:pt x="177692" y="140353"/>
                </a:lnTo>
                <a:lnTo>
                  <a:pt x="177414" y="139935"/>
                </a:lnTo>
                <a:lnTo>
                  <a:pt x="177011" y="135915"/>
                </a:lnTo>
                <a:lnTo>
                  <a:pt x="178716" y="134210"/>
                </a:lnTo>
                <a:lnTo>
                  <a:pt x="181789" y="133186"/>
                </a:lnTo>
                <a:lnTo>
                  <a:pt x="184861" y="130115"/>
                </a:lnTo>
                <a:lnTo>
                  <a:pt x="224228" y="130115"/>
                </a:lnTo>
                <a:lnTo>
                  <a:pt x="214582" y="152638"/>
                </a:lnTo>
                <a:lnTo>
                  <a:pt x="207514" y="167994"/>
                </a:lnTo>
                <a:close/>
              </a:path>
              <a:path w="234315" h="284480">
                <a:moveTo>
                  <a:pt x="177391" y="139714"/>
                </a:moveTo>
                <a:lnTo>
                  <a:pt x="176831" y="139062"/>
                </a:lnTo>
                <a:lnTo>
                  <a:pt x="175644" y="137281"/>
                </a:lnTo>
                <a:lnTo>
                  <a:pt x="177011" y="135915"/>
                </a:lnTo>
                <a:lnTo>
                  <a:pt x="177324" y="139062"/>
                </a:lnTo>
                <a:lnTo>
                  <a:pt x="177391" y="139714"/>
                </a:lnTo>
                <a:close/>
              </a:path>
              <a:path w="234315" h="284480">
                <a:moveTo>
                  <a:pt x="204686" y="174137"/>
                </a:moveTo>
                <a:lnTo>
                  <a:pt x="64010" y="174137"/>
                </a:lnTo>
                <a:lnTo>
                  <a:pt x="61961" y="171066"/>
                </a:lnTo>
                <a:lnTo>
                  <a:pt x="86541" y="154686"/>
                </a:lnTo>
                <a:lnTo>
                  <a:pt x="85517" y="152638"/>
                </a:lnTo>
                <a:lnTo>
                  <a:pt x="85517" y="150590"/>
                </a:lnTo>
                <a:lnTo>
                  <a:pt x="84493" y="149567"/>
                </a:lnTo>
                <a:lnTo>
                  <a:pt x="83469" y="149567"/>
                </a:lnTo>
                <a:lnTo>
                  <a:pt x="83469" y="148543"/>
                </a:lnTo>
                <a:lnTo>
                  <a:pt x="81420" y="148543"/>
                </a:lnTo>
                <a:lnTo>
                  <a:pt x="81420" y="147520"/>
                </a:lnTo>
                <a:lnTo>
                  <a:pt x="80396" y="146496"/>
                </a:lnTo>
                <a:lnTo>
                  <a:pt x="176500" y="146496"/>
                </a:lnTo>
                <a:lnTo>
                  <a:pt x="176385" y="147520"/>
                </a:lnTo>
                <a:lnTo>
                  <a:pt x="176284" y="148415"/>
                </a:lnTo>
                <a:lnTo>
                  <a:pt x="172893" y="158279"/>
                </a:lnTo>
                <a:lnTo>
                  <a:pt x="167450" y="167994"/>
                </a:lnTo>
                <a:lnTo>
                  <a:pt x="207514" y="167994"/>
                </a:lnTo>
                <a:lnTo>
                  <a:pt x="204775" y="173946"/>
                </a:lnTo>
                <a:lnTo>
                  <a:pt x="204686" y="174137"/>
                </a:lnTo>
                <a:close/>
              </a:path>
              <a:path w="234315" h="284480">
                <a:moveTo>
                  <a:pt x="142316" y="261558"/>
                </a:moveTo>
                <a:lnTo>
                  <a:pt x="63914" y="261558"/>
                </a:lnTo>
                <a:lnTo>
                  <a:pt x="71179" y="261286"/>
                </a:lnTo>
                <a:lnTo>
                  <a:pt x="78444" y="260438"/>
                </a:lnTo>
                <a:lnTo>
                  <a:pt x="85517" y="259110"/>
                </a:lnTo>
                <a:lnTo>
                  <a:pt x="81420" y="259110"/>
                </a:lnTo>
                <a:lnTo>
                  <a:pt x="79372" y="258087"/>
                </a:lnTo>
                <a:lnTo>
                  <a:pt x="77324" y="258087"/>
                </a:lnTo>
                <a:lnTo>
                  <a:pt x="76300" y="257063"/>
                </a:lnTo>
                <a:lnTo>
                  <a:pt x="147222" y="257063"/>
                </a:lnTo>
                <a:lnTo>
                  <a:pt x="142316" y="261558"/>
                </a:lnTo>
                <a:close/>
              </a:path>
            </a:pathLst>
          </a:custGeom>
          <a:solidFill>
            <a:srgbClr val="201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6536" y="409808"/>
            <a:ext cx="152600" cy="18471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2426" y="127294"/>
            <a:ext cx="251816" cy="22982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885426" y="34366"/>
            <a:ext cx="251816" cy="928184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17868783" y="1033415"/>
            <a:ext cx="234315" cy="285115"/>
          </a:xfrm>
          <a:custGeom>
            <a:avLst/>
            <a:gdLst/>
            <a:ahLst/>
            <a:cxnLst/>
            <a:rect l="l" t="t" r="r" b="b"/>
            <a:pathLst>
              <a:path w="234315" h="285115">
                <a:moveTo>
                  <a:pt x="155207" y="285057"/>
                </a:moveTo>
                <a:lnTo>
                  <a:pt x="114321" y="273124"/>
                </a:lnTo>
                <a:lnTo>
                  <a:pt x="77466" y="248137"/>
                </a:lnTo>
                <a:lnTo>
                  <a:pt x="43012" y="216816"/>
                </a:lnTo>
                <a:lnTo>
                  <a:pt x="37144" y="212721"/>
                </a:lnTo>
                <a:lnTo>
                  <a:pt x="32003" y="208370"/>
                </a:lnTo>
                <a:lnTo>
                  <a:pt x="27170" y="203571"/>
                </a:lnTo>
                <a:lnTo>
                  <a:pt x="22530" y="198388"/>
                </a:lnTo>
                <a:lnTo>
                  <a:pt x="4095" y="183032"/>
                </a:lnTo>
                <a:lnTo>
                  <a:pt x="2047" y="180984"/>
                </a:lnTo>
                <a:lnTo>
                  <a:pt x="0" y="177912"/>
                </a:lnTo>
                <a:lnTo>
                  <a:pt x="1024" y="174841"/>
                </a:lnTo>
                <a:lnTo>
                  <a:pt x="19859" y="131777"/>
                </a:lnTo>
                <a:lnTo>
                  <a:pt x="40367" y="87337"/>
                </a:lnTo>
                <a:lnTo>
                  <a:pt x="65692" y="47025"/>
                </a:lnTo>
                <a:lnTo>
                  <a:pt x="98982" y="16344"/>
                </a:lnTo>
                <a:lnTo>
                  <a:pt x="143381" y="799"/>
                </a:lnTo>
                <a:lnTo>
                  <a:pt x="154503" y="0"/>
                </a:lnTo>
                <a:lnTo>
                  <a:pt x="164761" y="543"/>
                </a:lnTo>
                <a:lnTo>
                  <a:pt x="174059" y="2239"/>
                </a:lnTo>
                <a:lnTo>
                  <a:pt x="182301" y="4895"/>
                </a:lnTo>
                <a:lnTo>
                  <a:pt x="190494" y="5918"/>
                </a:lnTo>
                <a:lnTo>
                  <a:pt x="198687" y="7966"/>
                </a:lnTo>
                <a:lnTo>
                  <a:pt x="205856" y="12061"/>
                </a:lnTo>
                <a:lnTo>
                  <a:pt x="216383" y="23947"/>
                </a:lnTo>
                <a:lnTo>
                  <a:pt x="170105" y="23947"/>
                </a:lnTo>
                <a:lnTo>
                  <a:pt x="162840" y="24219"/>
                </a:lnTo>
                <a:lnTo>
                  <a:pt x="155574" y="25066"/>
                </a:lnTo>
                <a:lnTo>
                  <a:pt x="148503" y="26394"/>
                </a:lnTo>
                <a:lnTo>
                  <a:pt x="152598" y="26394"/>
                </a:lnTo>
                <a:lnTo>
                  <a:pt x="154648" y="27418"/>
                </a:lnTo>
                <a:lnTo>
                  <a:pt x="156696" y="27418"/>
                </a:lnTo>
                <a:lnTo>
                  <a:pt x="157720" y="28441"/>
                </a:lnTo>
                <a:lnTo>
                  <a:pt x="220364" y="28441"/>
                </a:lnTo>
                <a:lnTo>
                  <a:pt x="231188" y="40663"/>
                </a:lnTo>
                <a:lnTo>
                  <a:pt x="231844" y="75791"/>
                </a:lnTo>
                <a:lnTo>
                  <a:pt x="214641" y="110535"/>
                </a:lnTo>
                <a:lnTo>
                  <a:pt x="213785" y="111367"/>
                </a:lnTo>
                <a:lnTo>
                  <a:pt x="170010" y="111367"/>
                </a:lnTo>
                <a:lnTo>
                  <a:pt x="172058" y="114438"/>
                </a:lnTo>
                <a:lnTo>
                  <a:pt x="171443" y="117510"/>
                </a:lnTo>
                <a:lnTo>
                  <a:pt x="65546" y="117510"/>
                </a:lnTo>
                <a:lnTo>
                  <a:pt x="62474" y="124261"/>
                </a:lnTo>
                <a:lnTo>
                  <a:pt x="61241" y="126891"/>
                </a:lnTo>
                <a:lnTo>
                  <a:pt x="61125" y="127230"/>
                </a:lnTo>
                <a:lnTo>
                  <a:pt x="60871" y="127682"/>
                </a:lnTo>
                <a:lnTo>
                  <a:pt x="56329" y="137378"/>
                </a:lnTo>
                <a:lnTo>
                  <a:pt x="53257" y="144128"/>
                </a:lnTo>
                <a:lnTo>
                  <a:pt x="56328" y="145152"/>
                </a:lnTo>
                <a:lnTo>
                  <a:pt x="56754" y="145790"/>
                </a:lnTo>
                <a:lnTo>
                  <a:pt x="56879" y="148223"/>
                </a:lnTo>
                <a:lnTo>
                  <a:pt x="57019" y="149582"/>
                </a:lnTo>
                <a:lnTo>
                  <a:pt x="55305" y="151294"/>
                </a:lnTo>
                <a:lnTo>
                  <a:pt x="52232" y="152318"/>
                </a:lnTo>
                <a:lnTo>
                  <a:pt x="49159" y="155390"/>
                </a:lnTo>
                <a:lnTo>
                  <a:pt x="189674" y="155390"/>
                </a:lnTo>
                <a:lnTo>
                  <a:pt x="192132" y="158461"/>
                </a:lnTo>
                <a:lnTo>
                  <a:pt x="135188" y="158461"/>
                </a:lnTo>
                <a:lnTo>
                  <a:pt x="131093" y="160508"/>
                </a:lnTo>
                <a:lnTo>
                  <a:pt x="129044" y="160508"/>
                </a:lnTo>
                <a:lnTo>
                  <a:pt x="128020" y="161532"/>
                </a:lnTo>
                <a:lnTo>
                  <a:pt x="128020" y="162556"/>
                </a:lnTo>
                <a:lnTo>
                  <a:pt x="40965" y="162556"/>
                </a:lnTo>
                <a:lnTo>
                  <a:pt x="39942" y="163580"/>
                </a:lnTo>
                <a:lnTo>
                  <a:pt x="36869" y="163580"/>
                </a:lnTo>
                <a:lnTo>
                  <a:pt x="36869" y="164603"/>
                </a:lnTo>
                <a:lnTo>
                  <a:pt x="35846" y="165627"/>
                </a:lnTo>
                <a:lnTo>
                  <a:pt x="35846" y="166651"/>
                </a:lnTo>
                <a:lnTo>
                  <a:pt x="34821" y="168699"/>
                </a:lnTo>
                <a:lnTo>
                  <a:pt x="38917" y="169722"/>
                </a:lnTo>
                <a:lnTo>
                  <a:pt x="205856" y="169722"/>
                </a:lnTo>
                <a:lnTo>
                  <a:pt x="209952" y="177912"/>
                </a:lnTo>
                <a:lnTo>
                  <a:pt x="210975" y="178936"/>
                </a:lnTo>
                <a:lnTo>
                  <a:pt x="210975" y="182008"/>
                </a:lnTo>
                <a:lnTo>
                  <a:pt x="211567" y="183032"/>
                </a:lnTo>
                <a:lnTo>
                  <a:pt x="150551" y="183032"/>
                </a:lnTo>
                <a:lnTo>
                  <a:pt x="156696" y="189174"/>
                </a:lnTo>
                <a:lnTo>
                  <a:pt x="157722" y="191222"/>
                </a:lnTo>
                <a:lnTo>
                  <a:pt x="157722" y="193269"/>
                </a:lnTo>
                <a:lnTo>
                  <a:pt x="217486" y="193269"/>
                </a:lnTo>
                <a:lnTo>
                  <a:pt x="222814" y="202484"/>
                </a:lnTo>
                <a:lnTo>
                  <a:pt x="103440" y="202484"/>
                </a:lnTo>
                <a:lnTo>
                  <a:pt x="105486" y="205555"/>
                </a:lnTo>
                <a:lnTo>
                  <a:pt x="104548" y="208370"/>
                </a:lnTo>
                <a:lnTo>
                  <a:pt x="104463" y="208626"/>
                </a:lnTo>
                <a:lnTo>
                  <a:pt x="101391" y="209650"/>
                </a:lnTo>
                <a:lnTo>
                  <a:pt x="226883" y="209650"/>
                </a:lnTo>
                <a:lnTo>
                  <a:pt x="227159" y="210674"/>
                </a:lnTo>
                <a:lnTo>
                  <a:pt x="85004" y="210674"/>
                </a:lnTo>
                <a:lnTo>
                  <a:pt x="87052" y="212721"/>
                </a:lnTo>
                <a:lnTo>
                  <a:pt x="90125" y="213745"/>
                </a:lnTo>
                <a:lnTo>
                  <a:pt x="92173" y="215792"/>
                </a:lnTo>
                <a:lnTo>
                  <a:pt x="228538" y="215792"/>
                </a:lnTo>
                <a:lnTo>
                  <a:pt x="234019" y="236140"/>
                </a:lnTo>
                <a:lnTo>
                  <a:pt x="233405" y="238316"/>
                </a:lnTo>
                <a:lnTo>
                  <a:pt x="179227" y="238316"/>
                </a:lnTo>
                <a:lnTo>
                  <a:pt x="178408" y="239340"/>
                </a:lnTo>
                <a:lnTo>
                  <a:pt x="83980" y="239340"/>
                </a:lnTo>
                <a:lnTo>
                  <a:pt x="102814" y="254456"/>
                </a:lnTo>
                <a:lnTo>
                  <a:pt x="122514" y="266597"/>
                </a:lnTo>
                <a:lnTo>
                  <a:pt x="143173" y="274324"/>
                </a:lnTo>
                <a:lnTo>
                  <a:pt x="164889" y="276195"/>
                </a:lnTo>
                <a:lnTo>
                  <a:pt x="203248" y="276195"/>
                </a:lnTo>
                <a:lnTo>
                  <a:pt x="201759" y="277219"/>
                </a:lnTo>
                <a:lnTo>
                  <a:pt x="155207" y="285057"/>
                </a:lnTo>
                <a:close/>
              </a:path>
              <a:path w="234315" h="285115">
                <a:moveTo>
                  <a:pt x="220364" y="28441"/>
                </a:moveTo>
                <a:lnTo>
                  <a:pt x="158744" y="28441"/>
                </a:lnTo>
                <a:lnTo>
                  <a:pt x="165914" y="26394"/>
                </a:lnTo>
                <a:lnTo>
                  <a:pt x="173082" y="25370"/>
                </a:lnTo>
                <a:lnTo>
                  <a:pt x="178203" y="25370"/>
                </a:lnTo>
                <a:lnTo>
                  <a:pt x="178203" y="24347"/>
                </a:lnTo>
                <a:lnTo>
                  <a:pt x="177178" y="24347"/>
                </a:lnTo>
                <a:lnTo>
                  <a:pt x="170105" y="23947"/>
                </a:lnTo>
                <a:lnTo>
                  <a:pt x="216383" y="23947"/>
                </a:lnTo>
                <a:lnTo>
                  <a:pt x="220364" y="28441"/>
                </a:lnTo>
                <a:close/>
              </a:path>
              <a:path w="234315" h="285115">
                <a:moveTo>
                  <a:pt x="185713" y="139009"/>
                </a:moveTo>
                <a:lnTo>
                  <a:pt x="153624" y="139009"/>
                </a:lnTo>
                <a:lnTo>
                  <a:pt x="153624" y="135938"/>
                </a:lnTo>
                <a:lnTo>
                  <a:pt x="155673" y="132866"/>
                </a:lnTo>
                <a:lnTo>
                  <a:pt x="158881" y="131777"/>
                </a:lnTo>
                <a:lnTo>
                  <a:pt x="163114" y="129747"/>
                </a:lnTo>
                <a:lnTo>
                  <a:pt x="168347" y="126596"/>
                </a:lnTo>
                <a:lnTo>
                  <a:pt x="174156" y="122485"/>
                </a:lnTo>
                <a:lnTo>
                  <a:pt x="180253" y="117510"/>
                </a:lnTo>
                <a:lnTo>
                  <a:pt x="181277" y="116486"/>
                </a:lnTo>
                <a:lnTo>
                  <a:pt x="181277" y="114438"/>
                </a:lnTo>
                <a:lnTo>
                  <a:pt x="182303" y="113415"/>
                </a:lnTo>
                <a:lnTo>
                  <a:pt x="178203" y="111367"/>
                </a:lnTo>
                <a:lnTo>
                  <a:pt x="213785" y="111367"/>
                </a:lnTo>
                <a:lnTo>
                  <a:pt x="186396" y="137985"/>
                </a:lnTo>
                <a:lnTo>
                  <a:pt x="185713" y="139009"/>
                </a:lnTo>
                <a:close/>
              </a:path>
              <a:path w="234315" h="285115">
                <a:moveTo>
                  <a:pt x="189674" y="155390"/>
                </a:moveTo>
                <a:lnTo>
                  <a:pt x="56328" y="155390"/>
                </a:lnTo>
                <a:lnTo>
                  <a:pt x="57353" y="154366"/>
                </a:lnTo>
                <a:lnTo>
                  <a:pt x="57210" y="152318"/>
                </a:lnTo>
                <a:lnTo>
                  <a:pt x="57138" y="151294"/>
                </a:lnTo>
                <a:lnTo>
                  <a:pt x="57019" y="149582"/>
                </a:lnTo>
                <a:lnTo>
                  <a:pt x="58378" y="148223"/>
                </a:lnTo>
                <a:lnTo>
                  <a:pt x="56754" y="145790"/>
                </a:lnTo>
                <a:lnTo>
                  <a:pt x="57520" y="139009"/>
                </a:lnTo>
                <a:lnTo>
                  <a:pt x="57635" y="137985"/>
                </a:lnTo>
                <a:lnTo>
                  <a:pt x="57704" y="137378"/>
                </a:lnTo>
                <a:lnTo>
                  <a:pt x="57780" y="136961"/>
                </a:lnTo>
                <a:lnTo>
                  <a:pt x="60517" y="128999"/>
                </a:lnTo>
                <a:lnTo>
                  <a:pt x="60902" y="127682"/>
                </a:lnTo>
                <a:lnTo>
                  <a:pt x="61125" y="127230"/>
                </a:lnTo>
                <a:lnTo>
                  <a:pt x="66569" y="117510"/>
                </a:lnTo>
                <a:lnTo>
                  <a:pt x="171443" y="117510"/>
                </a:lnTo>
                <a:lnTo>
                  <a:pt x="147478" y="130819"/>
                </a:lnTo>
                <a:lnTo>
                  <a:pt x="148501" y="132866"/>
                </a:lnTo>
                <a:lnTo>
                  <a:pt x="148501" y="134914"/>
                </a:lnTo>
                <a:lnTo>
                  <a:pt x="149526" y="135938"/>
                </a:lnTo>
                <a:lnTo>
                  <a:pt x="150550" y="135938"/>
                </a:lnTo>
                <a:lnTo>
                  <a:pt x="150550" y="136961"/>
                </a:lnTo>
                <a:lnTo>
                  <a:pt x="152599" y="136961"/>
                </a:lnTo>
                <a:lnTo>
                  <a:pt x="152599" y="137985"/>
                </a:lnTo>
                <a:lnTo>
                  <a:pt x="153624" y="139009"/>
                </a:lnTo>
                <a:lnTo>
                  <a:pt x="185713" y="139009"/>
                </a:lnTo>
                <a:lnTo>
                  <a:pt x="184348" y="141056"/>
                </a:lnTo>
                <a:lnTo>
                  <a:pt x="182301" y="147199"/>
                </a:lnTo>
                <a:lnTo>
                  <a:pt x="186396" y="151294"/>
                </a:lnTo>
                <a:lnTo>
                  <a:pt x="189674" y="155390"/>
                </a:lnTo>
                <a:close/>
              </a:path>
              <a:path w="234315" h="285115">
                <a:moveTo>
                  <a:pt x="57019" y="149582"/>
                </a:moveTo>
                <a:lnTo>
                  <a:pt x="56879" y="148223"/>
                </a:lnTo>
                <a:lnTo>
                  <a:pt x="56754" y="145790"/>
                </a:lnTo>
                <a:lnTo>
                  <a:pt x="58378" y="148223"/>
                </a:lnTo>
                <a:lnTo>
                  <a:pt x="57019" y="149582"/>
                </a:lnTo>
                <a:close/>
              </a:path>
              <a:path w="234315" h="285115">
                <a:moveTo>
                  <a:pt x="205856" y="169722"/>
                </a:moveTo>
                <a:lnTo>
                  <a:pt x="152599" y="169722"/>
                </a:lnTo>
                <a:lnTo>
                  <a:pt x="153623" y="168699"/>
                </a:lnTo>
                <a:lnTo>
                  <a:pt x="156694" y="167675"/>
                </a:lnTo>
                <a:lnTo>
                  <a:pt x="158744" y="167675"/>
                </a:lnTo>
                <a:lnTo>
                  <a:pt x="150550" y="163580"/>
                </a:lnTo>
                <a:lnTo>
                  <a:pt x="149526" y="163580"/>
                </a:lnTo>
                <a:lnTo>
                  <a:pt x="146454" y="160508"/>
                </a:lnTo>
                <a:lnTo>
                  <a:pt x="144405" y="160508"/>
                </a:lnTo>
                <a:lnTo>
                  <a:pt x="141333" y="159485"/>
                </a:lnTo>
                <a:lnTo>
                  <a:pt x="138260" y="159485"/>
                </a:lnTo>
                <a:lnTo>
                  <a:pt x="136212" y="158461"/>
                </a:lnTo>
                <a:lnTo>
                  <a:pt x="192132" y="158461"/>
                </a:lnTo>
                <a:lnTo>
                  <a:pt x="194589" y="161532"/>
                </a:lnTo>
                <a:lnTo>
                  <a:pt x="200734" y="164603"/>
                </a:lnTo>
                <a:lnTo>
                  <a:pt x="205856" y="169722"/>
                </a:lnTo>
                <a:close/>
              </a:path>
              <a:path w="234315" h="285115">
                <a:moveTo>
                  <a:pt x="152599" y="169722"/>
                </a:moveTo>
                <a:lnTo>
                  <a:pt x="45062" y="169722"/>
                </a:lnTo>
                <a:lnTo>
                  <a:pt x="45062" y="165627"/>
                </a:lnTo>
                <a:lnTo>
                  <a:pt x="46085" y="164603"/>
                </a:lnTo>
                <a:lnTo>
                  <a:pt x="47110" y="162556"/>
                </a:lnTo>
                <a:lnTo>
                  <a:pt x="128020" y="162556"/>
                </a:lnTo>
                <a:lnTo>
                  <a:pt x="126995" y="163580"/>
                </a:lnTo>
                <a:lnTo>
                  <a:pt x="128018" y="164603"/>
                </a:lnTo>
                <a:lnTo>
                  <a:pt x="135187" y="166651"/>
                </a:lnTo>
                <a:lnTo>
                  <a:pt x="144405" y="168699"/>
                </a:lnTo>
                <a:lnTo>
                  <a:pt x="152599" y="169722"/>
                </a:lnTo>
                <a:close/>
              </a:path>
              <a:path w="234315" h="285115">
                <a:moveTo>
                  <a:pt x="217486" y="193269"/>
                </a:moveTo>
                <a:lnTo>
                  <a:pt x="157722" y="193269"/>
                </a:lnTo>
                <a:lnTo>
                  <a:pt x="160792" y="190198"/>
                </a:lnTo>
                <a:lnTo>
                  <a:pt x="162841" y="190198"/>
                </a:lnTo>
                <a:lnTo>
                  <a:pt x="154648" y="183032"/>
                </a:lnTo>
                <a:lnTo>
                  <a:pt x="211567" y="183032"/>
                </a:lnTo>
                <a:lnTo>
                  <a:pt x="217486" y="193269"/>
                </a:lnTo>
                <a:close/>
              </a:path>
              <a:path w="234315" h="285115">
                <a:moveTo>
                  <a:pt x="226883" y="209650"/>
                </a:moveTo>
                <a:lnTo>
                  <a:pt x="101391" y="209650"/>
                </a:lnTo>
                <a:lnTo>
                  <a:pt x="107536" y="207602"/>
                </a:lnTo>
                <a:lnTo>
                  <a:pt x="111633" y="206578"/>
                </a:lnTo>
                <a:lnTo>
                  <a:pt x="110609" y="205555"/>
                </a:lnTo>
                <a:lnTo>
                  <a:pt x="103440" y="202484"/>
                </a:lnTo>
                <a:lnTo>
                  <a:pt x="222814" y="202484"/>
                </a:lnTo>
                <a:lnTo>
                  <a:pt x="226818" y="209410"/>
                </a:lnTo>
                <a:lnTo>
                  <a:pt x="226883" y="209650"/>
                </a:lnTo>
                <a:close/>
              </a:path>
              <a:path w="234315" h="285115">
                <a:moveTo>
                  <a:pt x="98318" y="211697"/>
                </a:moveTo>
                <a:lnTo>
                  <a:pt x="93197" y="211697"/>
                </a:lnTo>
                <a:lnTo>
                  <a:pt x="89102" y="210674"/>
                </a:lnTo>
                <a:lnTo>
                  <a:pt x="98318" y="210674"/>
                </a:lnTo>
                <a:lnTo>
                  <a:pt x="98318" y="211697"/>
                </a:lnTo>
                <a:close/>
              </a:path>
              <a:path w="234315" h="285115">
                <a:moveTo>
                  <a:pt x="228538" y="215792"/>
                </a:moveTo>
                <a:lnTo>
                  <a:pt x="92173" y="215792"/>
                </a:lnTo>
                <a:lnTo>
                  <a:pt x="96270" y="211697"/>
                </a:lnTo>
                <a:lnTo>
                  <a:pt x="98318" y="211697"/>
                </a:lnTo>
                <a:lnTo>
                  <a:pt x="98318" y="210674"/>
                </a:lnTo>
                <a:lnTo>
                  <a:pt x="227159" y="210674"/>
                </a:lnTo>
                <a:lnTo>
                  <a:pt x="228538" y="215792"/>
                </a:lnTo>
                <a:close/>
              </a:path>
              <a:path w="234315" h="285115">
                <a:moveTo>
                  <a:pt x="229937" y="250601"/>
                </a:moveTo>
                <a:lnTo>
                  <a:pt x="173082" y="250601"/>
                </a:lnTo>
                <a:lnTo>
                  <a:pt x="183324" y="244458"/>
                </a:lnTo>
                <a:lnTo>
                  <a:pt x="186396" y="242410"/>
                </a:lnTo>
                <a:lnTo>
                  <a:pt x="184348" y="241387"/>
                </a:lnTo>
                <a:lnTo>
                  <a:pt x="181275" y="240363"/>
                </a:lnTo>
                <a:lnTo>
                  <a:pt x="179227" y="238316"/>
                </a:lnTo>
                <a:lnTo>
                  <a:pt x="233405" y="238316"/>
                </a:lnTo>
                <a:lnTo>
                  <a:pt x="229937" y="250601"/>
                </a:lnTo>
                <a:close/>
              </a:path>
              <a:path w="234315" h="285115">
                <a:moveTo>
                  <a:pt x="161928" y="271460"/>
                </a:moveTo>
                <a:lnTo>
                  <a:pt x="134292" y="265702"/>
                </a:lnTo>
                <a:lnTo>
                  <a:pt x="109152" y="254952"/>
                </a:lnTo>
                <a:lnTo>
                  <a:pt x="86029" y="240363"/>
                </a:lnTo>
                <a:lnTo>
                  <a:pt x="83980" y="239340"/>
                </a:lnTo>
                <a:lnTo>
                  <a:pt x="178408" y="239340"/>
                </a:lnTo>
                <a:lnTo>
                  <a:pt x="175130" y="243434"/>
                </a:lnTo>
                <a:lnTo>
                  <a:pt x="171033" y="247530"/>
                </a:lnTo>
                <a:lnTo>
                  <a:pt x="165912" y="250601"/>
                </a:lnTo>
                <a:lnTo>
                  <a:pt x="229937" y="250601"/>
                </a:lnTo>
                <a:lnTo>
                  <a:pt x="227394" y="259607"/>
                </a:lnTo>
                <a:lnTo>
                  <a:pt x="210699" y="271076"/>
                </a:lnTo>
                <a:lnTo>
                  <a:pt x="193565" y="271076"/>
                </a:lnTo>
                <a:lnTo>
                  <a:pt x="161928" y="271460"/>
                </a:lnTo>
                <a:close/>
              </a:path>
              <a:path w="234315" h="285115">
                <a:moveTo>
                  <a:pt x="203248" y="276195"/>
                </a:moveTo>
                <a:lnTo>
                  <a:pt x="164889" y="276195"/>
                </a:lnTo>
                <a:lnTo>
                  <a:pt x="173546" y="275251"/>
                </a:lnTo>
                <a:lnTo>
                  <a:pt x="181147" y="274020"/>
                </a:lnTo>
                <a:lnTo>
                  <a:pt x="187788" y="272596"/>
                </a:lnTo>
                <a:lnTo>
                  <a:pt x="193565" y="271076"/>
                </a:lnTo>
                <a:lnTo>
                  <a:pt x="210699" y="271076"/>
                </a:lnTo>
                <a:lnTo>
                  <a:pt x="203248" y="276195"/>
                </a:lnTo>
                <a:close/>
              </a:path>
            </a:pathLst>
          </a:custGeom>
          <a:solidFill>
            <a:srgbClr val="201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885426" y="1382794"/>
            <a:ext cx="251816" cy="1166609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17868783" y="2620267"/>
            <a:ext cx="234315" cy="284480"/>
          </a:xfrm>
          <a:custGeom>
            <a:avLst/>
            <a:gdLst/>
            <a:ahLst/>
            <a:cxnLst/>
            <a:rect l="l" t="t" r="r" b="b"/>
            <a:pathLst>
              <a:path w="234315" h="284480">
                <a:moveTo>
                  <a:pt x="155207" y="284481"/>
                </a:moveTo>
                <a:lnTo>
                  <a:pt x="114321" y="272356"/>
                </a:lnTo>
                <a:lnTo>
                  <a:pt x="77430" y="247529"/>
                </a:lnTo>
                <a:lnTo>
                  <a:pt x="43012" y="216816"/>
                </a:lnTo>
                <a:lnTo>
                  <a:pt x="37144" y="212721"/>
                </a:lnTo>
                <a:lnTo>
                  <a:pt x="32003" y="208370"/>
                </a:lnTo>
                <a:lnTo>
                  <a:pt x="27170" y="203571"/>
                </a:lnTo>
                <a:lnTo>
                  <a:pt x="22530" y="198388"/>
                </a:lnTo>
                <a:lnTo>
                  <a:pt x="4095" y="183031"/>
                </a:lnTo>
                <a:lnTo>
                  <a:pt x="2047" y="180984"/>
                </a:lnTo>
                <a:lnTo>
                  <a:pt x="0" y="177912"/>
                </a:lnTo>
                <a:lnTo>
                  <a:pt x="1024" y="174841"/>
                </a:lnTo>
                <a:lnTo>
                  <a:pt x="19860" y="131776"/>
                </a:lnTo>
                <a:lnTo>
                  <a:pt x="40367" y="87336"/>
                </a:lnTo>
                <a:lnTo>
                  <a:pt x="65693" y="47024"/>
                </a:lnTo>
                <a:lnTo>
                  <a:pt x="98982" y="16344"/>
                </a:lnTo>
                <a:lnTo>
                  <a:pt x="143381" y="799"/>
                </a:lnTo>
                <a:lnTo>
                  <a:pt x="154503" y="0"/>
                </a:lnTo>
                <a:lnTo>
                  <a:pt x="164761" y="543"/>
                </a:lnTo>
                <a:lnTo>
                  <a:pt x="174059" y="2239"/>
                </a:lnTo>
                <a:lnTo>
                  <a:pt x="182301" y="4894"/>
                </a:lnTo>
                <a:lnTo>
                  <a:pt x="190494" y="5918"/>
                </a:lnTo>
                <a:lnTo>
                  <a:pt x="198687" y="7966"/>
                </a:lnTo>
                <a:lnTo>
                  <a:pt x="205856" y="12061"/>
                </a:lnTo>
                <a:lnTo>
                  <a:pt x="215476" y="22922"/>
                </a:lnTo>
                <a:lnTo>
                  <a:pt x="170105" y="22922"/>
                </a:lnTo>
                <a:lnTo>
                  <a:pt x="162840" y="23194"/>
                </a:lnTo>
                <a:lnTo>
                  <a:pt x="155574" y="24042"/>
                </a:lnTo>
                <a:lnTo>
                  <a:pt x="148501" y="25370"/>
                </a:lnTo>
                <a:lnTo>
                  <a:pt x="151576" y="26394"/>
                </a:lnTo>
                <a:lnTo>
                  <a:pt x="156697" y="26394"/>
                </a:lnTo>
                <a:lnTo>
                  <a:pt x="157720" y="27418"/>
                </a:lnTo>
                <a:lnTo>
                  <a:pt x="219458" y="27418"/>
                </a:lnTo>
                <a:lnTo>
                  <a:pt x="231188" y="40663"/>
                </a:lnTo>
                <a:lnTo>
                  <a:pt x="231844" y="75791"/>
                </a:lnTo>
                <a:lnTo>
                  <a:pt x="214737" y="110343"/>
                </a:lnTo>
                <a:lnTo>
                  <a:pt x="170010" y="110343"/>
                </a:lnTo>
                <a:lnTo>
                  <a:pt x="172058" y="113414"/>
                </a:lnTo>
                <a:lnTo>
                  <a:pt x="171443" y="116486"/>
                </a:lnTo>
                <a:lnTo>
                  <a:pt x="65546" y="116486"/>
                </a:lnTo>
                <a:lnTo>
                  <a:pt x="62474" y="123236"/>
                </a:lnTo>
                <a:lnTo>
                  <a:pt x="61242" y="125866"/>
                </a:lnTo>
                <a:lnTo>
                  <a:pt x="61125" y="126205"/>
                </a:lnTo>
                <a:lnTo>
                  <a:pt x="60871" y="126658"/>
                </a:lnTo>
                <a:lnTo>
                  <a:pt x="56329" y="136353"/>
                </a:lnTo>
                <a:lnTo>
                  <a:pt x="53257" y="143104"/>
                </a:lnTo>
                <a:lnTo>
                  <a:pt x="56329" y="144128"/>
                </a:lnTo>
                <a:lnTo>
                  <a:pt x="56606" y="144544"/>
                </a:lnTo>
                <a:lnTo>
                  <a:pt x="57019" y="148558"/>
                </a:lnTo>
                <a:lnTo>
                  <a:pt x="55305" y="150270"/>
                </a:lnTo>
                <a:lnTo>
                  <a:pt x="52232" y="152318"/>
                </a:lnTo>
                <a:lnTo>
                  <a:pt x="50184" y="153341"/>
                </a:lnTo>
                <a:lnTo>
                  <a:pt x="49159" y="154365"/>
                </a:lnTo>
                <a:lnTo>
                  <a:pt x="188854" y="154365"/>
                </a:lnTo>
                <a:lnTo>
                  <a:pt x="192132" y="158461"/>
                </a:lnTo>
                <a:lnTo>
                  <a:pt x="135188" y="158461"/>
                </a:lnTo>
                <a:lnTo>
                  <a:pt x="131092" y="160508"/>
                </a:lnTo>
                <a:lnTo>
                  <a:pt x="129044" y="160508"/>
                </a:lnTo>
                <a:lnTo>
                  <a:pt x="128020" y="161532"/>
                </a:lnTo>
                <a:lnTo>
                  <a:pt x="128020" y="162555"/>
                </a:lnTo>
                <a:lnTo>
                  <a:pt x="40966" y="162555"/>
                </a:lnTo>
                <a:lnTo>
                  <a:pt x="39943" y="163579"/>
                </a:lnTo>
                <a:lnTo>
                  <a:pt x="36869" y="163579"/>
                </a:lnTo>
                <a:lnTo>
                  <a:pt x="36869" y="164603"/>
                </a:lnTo>
                <a:lnTo>
                  <a:pt x="35846" y="165627"/>
                </a:lnTo>
                <a:lnTo>
                  <a:pt x="35846" y="166650"/>
                </a:lnTo>
                <a:lnTo>
                  <a:pt x="34821" y="168698"/>
                </a:lnTo>
                <a:lnTo>
                  <a:pt x="38917" y="169722"/>
                </a:lnTo>
                <a:lnTo>
                  <a:pt x="205856" y="169722"/>
                </a:lnTo>
                <a:lnTo>
                  <a:pt x="209952" y="177912"/>
                </a:lnTo>
                <a:lnTo>
                  <a:pt x="210975" y="178937"/>
                </a:lnTo>
                <a:lnTo>
                  <a:pt x="210975" y="182008"/>
                </a:lnTo>
                <a:lnTo>
                  <a:pt x="211567" y="183031"/>
                </a:lnTo>
                <a:lnTo>
                  <a:pt x="150551" y="183031"/>
                </a:lnTo>
                <a:lnTo>
                  <a:pt x="156696" y="189174"/>
                </a:lnTo>
                <a:lnTo>
                  <a:pt x="157721" y="191221"/>
                </a:lnTo>
                <a:lnTo>
                  <a:pt x="157722" y="193270"/>
                </a:lnTo>
                <a:lnTo>
                  <a:pt x="217487" y="193270"/>
                </a:lnTo>
                <a:lnTo>
                  <a:pt x="222813" y="202483"/>
                </a:lnTo>
                <a:lnTo>
                  <a:pt x="103440" y="202483"/>
                </a:lnTo>
                <a:lnTo>
                  <a:pt x="105486" y="205554"/>
                </a:lnTo>
                <a:lnTo>
                  <a:pt x="104463" y="207602"/>
                </a:lnTo>
                <a:lnTo>
                  <a:pt x="101391" y="209649"/>
                </a:lnTo>
                <a:lnTo>
                  <a:pt x="85004" y="209649"/>
                </a:lnTo>
                <a:lnTo>
                  <a:pt x="87052" y="211697"/>
                </a:lnTo>
                <a:lnTo>
                  <a:pt x="90125" y="212721"/>
                </a:lnTo>
                <a:lnTo>
                  <a:pt x="92173" y="214769"/>
                </a:lnTo>
                <a:lnTo>
                  <a:pt x="228262" y="214769"/>
                </a:lnTo>
                <a:lnTo>
                  <a:pt x="234019" y="236140"/>
                </a:lnTo>
                <a:lnTo>
                  <a:pt x="233406" y="238314"/>
                </a:lnTo>
                <a:lnTo>
                  <a:pt x="83980" y="238314"/>
                </a:lnTo>
                <a:lnTo>
                  <a:pt x="102719" y="253927"/>
                </a:lnTo>
                <a:lnTo>
                  <a:pt x="122514" y="266341"/>
                </a:lnTo>
                <a:lnTo>
                  <a:pt x="143173" y="273875"/>
                </a:lnTo>
                <a:lnTo>
                  <a:pt x="164889" y="275171"/>
                </a:lnTo>
                <a:lnTo>
                  <a:pt x="204740" y="275171"/>
                </a:lnTo>
                <a:lnTo>
                  <a:pt x="201759" y="277219"/>
                </a:lnTo>
                <a:lnTo>
                  <a:pt x="155207" y="284481"/>
                </a:lnTo>
                <a:close/>
              </a:path>
              <a:path w="234315" h="284480">
                <a:moveTo>
                  <a:pt x="219458" y="27418"/>
                </a:moveTo>
                <a:lnTo>
                  <a:pt x="158744" y="27418"/>
                </a:lnTo>
                <a:lnTo>
                  <a:pt x="165920" y="25370"/>
                </a:lnTo>
                <a:lnTo>
                  <a:pt x="173082" y="24346"/>
                </a:lnTo>
                <a:lnTo>
                  <a:pt x="178203" y="24346"/>
                </a:lnTo>
                <a:lnTo>
                  <a:pt x="178203" y="23322"/>
                </a:lnTo>
                <a:lnTo>
                  <a:pt x="177178" y="23322"/>
                </a:lnTo>
                <a:lnTo>
                  <a:pt x="170105" y="22922"/>
                </a:lnTo>
                <a:lnTo>
                  <a:pt x="215476" y="22922"/>
                </a:lnTo>
                <a:lnTo>
                  <a:pt x="219458" y="27418"/>
                </a:lnTo>
                <a:close/>
              </a:path>
              <a:path w="234315" h="284480">
                <a:moveTo>
                  <a:pt x="186397" y="137985"/>
                </a:moveTo>
                <a:lnTo>
                  <a:pt x="153624" y="137985"/>
                </a:lnTo>
                <a:lnTo>
                  <a:pt x="153624" y="134914"/>
                </a:lnTo>
                <a:lnTo>
                  <a:pt x="155717" y="131776"/>
                </a:lnTo>
                <a:lnTo>
                  <a:pt x="155871" y="131776"/>
                </a:lnTo>
                <a:lnTo>
                  <a:pt x="158745" y="130818"/>
                </a:lnTo>
                <a:lnTo>
                  <a:pt x="181278" y="115461"/>
                </a:lnTo>
                <a:lnTo>
                  <a:pt x="181278" y="113414"/>
                </a:lnTo>
                <a:lnTo>
                  <a:pt x="182303" y="112390"/>
                </a:lnTo>
                <a:lnTo>
                  <a:pt x="178203" y="111367"/>
                </a:lnTo>
                <a:lnTo>
                  <a:pt x="174105" y="111367"/>
                </a:lnTo>
                <a:lnTo>
                  <a:pt x="170010" y="110343"/>
                </a:lnTo>
                <a:lnTo>
                  <a:pt x="214737" y="110343"/>
                </a:lnTo>
                <a:lnTo>
                  <a:pt x="214641" y="110535"/>
                </a:lnTo>
                <a:lnTo>
                  <a:pt x="186397" y="137985"/>
                </a:lnTo>
                <a:close/>
              </a:path>
              <a:path w="234315" h="284480">
                <a:moveTo>
                  <a:pt x="188854" y="154365"/>
                </a:moveTo>
                <a:lnTo>
                  <a:pt x="56329" y="154365"/>
                </a:lnTo>
                <a:lnTo>
                  <a:pt x="57353" y="153341"/>
                </a:lnTo>
                <a:lnTo>
                  <a:pt x="57281" y="152318"/>
                </a:lnTo>
                <a:lnTo>
                  <a:pt x="57210" y="151294"/>
                </a:lnTo>
                <a:lnTo>
                  <a:pt x="57138" y="150270"/>
                </a:lnTo>
                <a:lnTo>
                  <a:pt x="57019" y="148558"/>
                </a:lnTo>
                <a:lnTo>
                  <a:pt x="58378" y="147199"/>
                </a:lnTo>
                <a:lnTo>
                  <a:pt x="56754" y="144766"/>
                </a:lnTo>
                <a:lnTo>
                  <a:pt x="57520" y="137985"/>
                </a:lnTo>
                <a:lnTo>
                  <a:pt x="57635" y="136961"/>
                </a:lnTo>
                <a:lnTo>
                  <a:pt x="57704" y="136353"/>
                </a:lnTo>
                <a:lnTo>
                  <a:pt x="57780" y="135938"/>
                </a:lnTo>
                <a:lnTo>
                  <a:pt x="60517" y="127975"/>
                </a:lnTo>
                <a:lnTo>
                  <a:pt x="60902" y="126658"/>
                </a:lnTo>
                <a:lnTo>
                  <a:pt x="61125" y="126205"/>
                </a:lnTo>
                <a:lnTo>
                  <a:pt x="66569" y="116486"/>
                </a:lnTo>
                <a:lnTo>
                  <a:pt x="171443" y="116486"/>
                </a:lnTo>
                <a:lnTo>
                  <a:pt x="147478" y="129794"/>
                </a:lnTo>
                <a:lnTo>
                  <a:pt x="148469" y="131776"/>
                </a:lnTo>
                <a:lnTo>
                  <a:pt x="148501" y="133890"/>
                </a:lnTo>
                <a:lnTo>
                  <a:pt x="149526" y="134914"/>
                </a:lnTo>
                <a:lnTo>
                  <a:pt x="150551" y="134914"/>
                </a:lnTo>
                <a:lnTo>
                  <a:pt x="150551" y="135938"/>
                </a:lnTo>
                <a:lnTo>
                  <a:pt x="152599" y="135938"/>
                </a:lnTo>
                <a:lnTo>
                  <a:pt x="152599" y="136961"/>
                </a:lnTo>
                <a:lnTo>
                  <a:pt x="153624" y="137985"/>
                </a:lnTo>
                <a:lnTo>
                  <a:pt x="186397" y="137985"/>
                </a:lnTo>
                <a:lnTo>
                  <a:pt x="184348" y="141057"/>
                </a:lnTo>
                <a:lnTo>
                  <a:pt x="182301" y="147199"/>
                </a:lnTo>
                <a:lnTo>
                  <a:pt x="186396" y="151294"/>
                </a:lnTo>
                <a:lnTo>
                  <a:pt x="188854" y="154365"/>
                </a:lnTo>
                <a:close/>
              </a:path>
              <a:path w="234315" h="284480">
                <a:moveTo>
                  <a:pt x="57019" y="148558"/>
                </a:moveTo>
                <a:lnTo>
                  <a:pt x="56879" y="147199"/>
                </a:lnTo>
                <a:lnTo>
                  <a:pt x="56754" y="144766"/>
                </a:lnTo>
                <a:lnTo>
                  <a:pt x="58378" y="147199"/>
                </a:lnTo>
                <a:lnTo>
                  <a:pt x="57019" y="148558"/>
                </a:lnTo>
                <a:close/>
              </a:path>
              <a:path w="234315" h="284480">
                <a:moveTo>
                  <a:pt x="205856" y="169722"/>
                </a:moveTo>
                <a:lnTo>
                  <a:pt x="152599" y="169722"/>
                </a:lnTo>
                <a:lnTo>
                  <a:pt x="153623" y="168698"/>
                </a:lnTo>
                <a:lnTo>
                  <a:pt x="156695" y="167675"/>
                </a:lnTo>
                <a:lnTo>
                  <a:pt x="158744" y="167675"/>
                </a:lnTo>
                <a:lnTo>
                  <a:pt x="150549" y="163579"/>
                </a:lnTo>
                <a:lnTo>
                  <a:pt x="149526" y="163579"/>
                </a:lnTo>
                <a:lnTo>
                  <a:pt x="146453" y="160508"/>
                </a:lnTo>
                <a:lnTo>
                  <a:pt x="144403" y="160508"/>
                </a:lnTo>
                <a:lnTo>
                  <a:pt x="141333" y="159485"/>
                </a:lnTo>
                <a:lnTo>
                  <a:pt x="138261" y="159485"/>
                </a:lnTo>
                <a:lnTo>
                  <a:pt x="136212" y="158461"/>
                </a:lnTo>
                <a:lnTo>
                  <a:pt x="192132" y="158461"/>
                </a:lnTo>
                <a:lnTo>
                  <a:pt x="194590" y="161532"/>
                </a:lnTo>
                <a:lnTo>
                  <a:pt x="200735" y="164603"/>
                </a:lnTo>
                <a:lnTo>
                  <a:pt x="205856" y="169722"/>
                </a:lnTo>
                <a:close/>
              </a:path>
              <a:path w="234315" h="284480">
                <a:moveTo>
                  <a:pt x="152599" y="169722"/>
                </a:moveTo>
                <a:lnTo>
                  <a:pt x="45062" y="169722"/>
                </a:lnTo>
                <a:lnTo>
                  <a:pt x="45062" y="165627"/>
                </a:lnTo>
                <a:lnTo>
                  <a:pt x="46085" y="164603"/>
                </a:lnTo>
                <a:lnTo>
                  <a:pt x="47110" y="162555"/>
                </a:lnTo>
                <a:lnTo>
                  <a:pt x="128020" y="162555"/>
                </a:lnTo>
                <a:lnTo>
                  <a:pt x="126995" y="163579"/>
                </a:lnTo>
                <a:lnTo>
                  <a:pt x="128019" y="164603"/>
                </a:lnTo>
                <a:lnTo>
                  <a:pt x="135188" y="166650"/>
                </a:lnTo>
                <a:lnTo>
                  <a:pt x="144406" y="168698"/>
                </a:lnTo>
                <a:lnTo>
                  <a:pt x="152599" y="169722"/>
                </a:lnTo>
                <a:close/>
              </a:path>
              <a:path w="234315" h="284480">
                <a:moveTo>
                  <a:pt x="217487" y="193270"/>
                </a:moveTo>
                <a:lnTo>
                  <a:pt x="157722" y="193270"/>
                </a:lnTo>
                <a:lnTo>
                  <a:pt x="158744" y="191221"/>
                </a:lnTo>
                <a:lnTo>
                  <a:pt x="162842" y="189174"/>
                </a:lnTo>
                <a:lnTo>
                  <a:pt x="154647" y="183031"/>
                </a:lnTo>
                <a:lnTo>
                  <a:pt x="211567" y="183031"/>
                </a:lnTo>
                <a:lnTo>
                  <a:pt x="217487" y="193270"/>
                </a:lnTo>
                <a:close/>
              </a:path>
              <a:path w="234315" h="284480">
                <a:moveTo>
                  <a:pt x="228262" y="214769"/>
                </a:moveTo>
                <a:lnTo>
                  <a:pt x="92173" y="214769"/>
                </a:lnTo>
                <a:lnTo>
                  <a:pt x="94221" y="212721"/>
                </a:lnTo>
                <a:lnTo>
                  <a:pt x="98318" y="210673"/>
                </a:lnTo>
                <a:lnTo>
                  <a:pt x="93197" y="210673"/>
                </a:lnTo>
                <a:lnTo>
                  <a:pt x="89102" y="209649"/>
                </a:lnTo>
                <a:lnTo>
                  <a:pt x="101391" y="209649"/>
                </a:lnTo>
                <a:lnTo>
                  <a:pt x="107536" y="207602"/>
                </a:lnTo>
                <a:lnTo>
                  <a:pt x="111633" y="206578"/>
                </a:lnTo>
                <a:lnTo>
                  <a:pt x="110609" y="205554"/>
                </a:lnTo>
                <a:lnTo>
                  <a:pt x="103440" y="202483"/>
                </a:lnTo>
                <a:lnTo>
                  <a:pt x="222813" y="202483"/>
                </a:lnTo>
                <a:lnTo>
                  <a:pt x="226818" y="209410"/>
                </a:lnTo>
                <a:lnTo>
                  <a:pt x="228262" y="214769"/>
                </a:lnTo>
                <a:close/>
              </a:path>
              <a:path w="234315" h="284480">
                <a:moveTo>
                  <a:pt x="161928" y="270436"/>
                </a:moveTo>
                <a:lnTo>
                  <a:pt x="134292" y="264677"/>
                </a:lnTo>
                <a:lnTo>
                  <a:pt x="109152" y="253927"/>
                </a:lnTo>
                <a:lnTo>
                  <a:pt x="86029" y="239338"/>
                </a:lnTo>
                <a:lnTo>
                  <a:pt x="83980" y="238314"/>
                </a:lnTo>
                <a:lnTo>
                  <a:pt x="179228" y="238314"/>
                </a:lnTo>
                <a:lnTo>
                  <a:pt x="175131" y="243434"/>
                </a:lnTo>
                <a:lnTo>
                  <a:pt x="171033" y="247529"/>
                </a:lnTo>
                <a:lnTo>
                  <a:pt x="165912" y="250601"/>
                </a:lnTo>
                <a:lnTo>
                  <a:pt x="229937" y="250601"/>
                </a:lnTo>
                <a:lnTo>
                  <a:pt x="227394" y="259607"/>
                </a:lnTo>
                <a:lnTo>
                  <a:pt x="212191" y="270052"/>
                </a:lnTo>
                <a:lnTo>
                  <a:pt x="193565" y="270052"/>
                </a:lnTo>
                <a:lnTo>
                  <a:pt x="161928" y="270436"/>
                </a:lnTo>
                <a:close/>
              </a:path>
              <a:path w="234315" h="284480">
                <a:moveTo>
                  <a:pt x="229937" y="250601"/>
                </a:moveTo>
                <a:lnTo>
                  <a:pt x="173082" y="250601"/>
                </a:lnTo>
                <a:lnTo>
                  <a:pt x="183324" y="244458"/>
                </a:lnTo>
                <a:lnTo>
                  <a:pt x="186396" y="242410"/>
                </a:lnTo>
                <a:lnTo>
                  <a:pt x="184348" y="241387"/>
                </a:lnTo>
                <a:lnTo>
                  <a:pt x="181274" y="239338"/>
                </a:lnTo>
                <a:lnTo>
                  <a:pt x="179226" y="238314"/>
                </a:lnTo>
                <a:lnTo>
                  <a:pt x="233406" y="238314"/>
                </a:lnTo>
                <a:lnTo>
                  <a:pt x="229937" y="250601"/>
                </a:lnTo>
                <a:close/>
              </a:path>
              <a:path w="234315" h="284480">
                <a:moveTo>
                  <a:pt x="204740" y="275171"/>
                </a:moveTo>
                <a:lnTo>
                  <a:pt x="164889" y="275171"/>
                </a:lnTo>
                <a:lnTo>
                  <a:pt x="173546" y="274227"/>
                </a:lnTo>
                <a:lnTo>
                  <a:pt x="181147" y="272995"/>
                </a:lnTo>
                <a:lnTo>
                  <a:pt x="187788" y="271572"/>
                </a:lnTo>
                <a:lnTo>
                  <a:pt x="193565" y="270052"/>
                </a:lnTo>
                <a:lnTo>
                  <a:pt x="212191" y="270052"/>
                </a:lnTo>
                <a:lnTo>
                  <a:pt x="204740" y="275171"/>
                </a:lnTo>
                <a:close/>
              </a:path>
            </a:pathLst>
          </a:custGeom>
          <a:solidFill>
            <a:srgbClr val="201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885426" y="2969647"/>
            <a:ext cx="251816" cy="116660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7868783" y="4207119"/>
            <a:ext cx="268458" cy="1514964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17868783" y="5792947"/>
            <a:ext cx="234315" cy="285115"/>
          </a:xfrm>
          <a:custGeom>
            <a:avLst/>
            <a:gdLst/>
            <a:ahLst/>
            <a:cxnLst/>
            <a:rect l="l" t="t" r="r" b="b"/>
            <a:pathLst>
              <a:path w="234315" h="285114">
                <a:moveTo>
                  <a:pt x="155207" y="284913"/>
                </a:moveTo>
                <a:lnTo>
                  <a:pt x="114321" y="272739"/>
                </a:lnTo>
                <a:lnTo>
                  <a:pt x="77466" y="247705"/>
                </a:lnTo>
                <a:lnTo>
                  <a:pt x="43012" y="216816"/>
                </a:lnTo>
                <a:lnTo>
                  <a:pt x="37143" y="212720"/>
                </a:lnTo>
                <a:lnTo>
                  <a:pt x="32003" y="208370"/>
                </a:lnTo>
                <a:lnTo>
                  <a:pt x="27170" y="203571"/>
                </a:lnTo>
                <a:lnTo>
                  <a:pt x="22530" y="198388"/>
                </a:lnTo>
                <a:lnTo>
                  <a:pt x="4095" y="183031"/>
                </a:lnTo>
                <a:lnTo>
                  <a:pt x="2047" y="180984"/>
                </a:lnTo>
                <a:lnTo>
                  <a:pt x="0" y="177912"/>
                </a:lnTo>
                <a:lnTo>
                  <a:pt x="1024" y="174841"/>
                </a:lnTo>
                <a:lnTo>
                  <a:pt x="19860" y="131776"/>
                </a:lnTo>
                <a:lnTo>
                  <a:pt x="40367" y="87336"/>
                </a:lnTo>
                <a:lnTo>
                  <a:pt x="65693" y="47024"/>
                </a:lnTo>
                <a:lnTo>
                  <a:pt x="98982" y="16344"/>
                </a:lnTo>
                <a:lnTo>
                  <a:pt x="143381" y="799"/>
                </a:lnTo>
                <a:lnTo>
                  <a:pt x="154503" y="0"/>
                </a:lnTo>
                <a:lnTo>
                  <a:pt x="164761" y="543"/>
                </a:lnTo>
                <a:lnTo>
                  <a:pt x="174059" y="2239"/>
                </a:lnTo>
                <a:lnTo>
                  <a:pt x="182301" y="4894"/>
                </a:lnTo>
                <a:lnTo>
                  <a:pt x="190494" y="5918"/>
                </a:lnTo>
                <a:lnTo>
                  <a:pt x="198687" y="7966"/>
                </a:lnTo>
                <a:lnTo>
                  <a:pt x="205856" y="12061"/>
                </a:lnTo>
                <a:lnTo>
                  <a:pt x="215476" y="22922"/>
                </a:lnTo>
                <a:lnTo>
                  <a:pt x="170105" y="22922"/>
                </a:lnTo>
                <a:lnTo>
                  <a:pt x="162840" y="23194"/>
                </a:lnTo>
                <a:lnTo>
                  <a:pt x="155574" y="24042"/>
                </a:lnTo>
                <a:lnTo>
                  <a:pt x="148501" y="25370"/>
                </a:lnTo>
                <a:lnTo>
                  <a:pt x="151576" y="26394"/>
                </a:lnTo>
                <a:lnTo>
                  <a:pt x="156697" y="26394"/>
                </a:lnTo>
                <a:lnTo>
                  <a:pt x="157720" y="27418"/>
                </a:lnTo>
                <a:lnTo>
                  <a:pt x="219458" y="27418"/>
                </a:lnTo>
                <a:lnTo>
                  <a:pt x="231188" y="40663"/>
                </a:lnTo>
                <a:lnTo>
                  <a:pt x="231844" y="75791"/>
                </a:lnTo>
                <a:lnTo>
                  <a:pt x="214737" y="110343"/>
                </a:lnTo>
                <a:lnTo>
                  <a:pt x="170010" y="110343"/>
                </a:lnTo>
                <a:lnTo>
                  <a:pt x="172058" y="113414"/>
                </a:lnTo>
                <a:lnTo>
                  <a:pt x="171238" y="117509"/>
                </a:lnTo>
                <a:lnTo>
                  <a:pt x="65546" y="117509"/>
                </a:lnTo>
                <a:lnTo>
                  <a:pt x="62474" y="124259"/>
                </a:lnTo>
                <a:lnTo>
                  <a:pt x="61242" y="126889"/>
                </a:lnTo>
                <a:lnTo>
                  <a:pt x="61125" y="127228"/>
                </a:lnTo>
                <a:lnTo>
                  <a:pt x="60871" y="127681"/>
                </a:lnTo>
                <a:lnTo>
                  <a:pt x="56329" y="137376"/>
                </a:lnTo>
                <a:lnTo>
                  <a:pt x="53257" y="144127"/>
                </a:lnTo>
                <a:lnTo>
                  <a:pt x="56329" y="145151"/>
                </a:lnTo>
                <a:lnTo>
                  <a:pt x="56606" y="145568"/>
                </a:lnTo>
                <a:lnTo>
                  <a:pt x="57019" y="149581"/>
                </a:lnTo>
                <a:lnTo>
                  <a:pt x="55305" y="151293"/>
                </a:lnTo>
                <a:lnTo>
                  <a:pt x="52232" y="152317"/>
                </a:lnTo>
                <a:lnTo>
                  <a:pt x="50183" y="153342"/>
                </a:lnTo>
                <a:lnTo>
                  <a:pt x="49159" y="155389"/>
                </a:lnTo>
                <a:lnTo>
                  <a:pt x="189673" y="155389"/>
                </a:lnTo>
                <a:lnTo>
                  <a:pt x="192131" y="158460"/>
                </a:lnTo>
                <a:lnTo>
                  <a:pt x="135188" y="158460"/>
                </a:lnTo>
                <a:lnTo>
                  <a:pt x="131092" y="160507"/>
                </a:lnTo>
                <a:lnTo>
                  <a:pt x="129044" y="160507"/>
                </a:lnTo>
                <a:lnTo>
                  <a:pt x="128020" y="161531"/>
                </a:lnTo>
                <a:lnTo>
                  <a:pt x="128020" y="162554"/>
                </a:lnTo>
                <a:lnTo>
                  <a:pt x="40966" y="162554"/>
                </a:lnTo>
                <a:lnTo>
                  <a:pt x="39943" y="163578"/>
                </a:lnTo>
                <a:lnTo>
                  <a:pt x="36869" y="163578"/>
                </a:lnTo>
                <a:lnTo>
                  <a:pt x="36869" y="164602"/>
                </a:lnTo>
                <a:lnTo>
                  <a:pt x="35846" y="165626"/>
                </a:lnTo>
                <a:lnTo>
                  <a:pt x="35846" y="166649"/>
                </a:lnTo>
                <a:lnTo>
                  <a:pt x="34821" y="168698"/>
                </a:lnTo>
                <a:lnTo>
                  <a:pt x="38917" y="169722"/>
                </a:lnTo>
                <a:lnTo>
                  <a:pt x="205856" y="169722"/>
                </a:lnTo>
                <a:lnTo>
                  <a:pt x="209952" y="177912"/>
                </a:lnTo>
                <a:lnTo>
                  <a:pt x="210975" y="178937"/>
                </a:lnTo>
                <a:lnTo>
                  <a:pt x="210975" y="182008"/>
                </a:lnTo>
                <a:lnTo>
                  <a:pt x="212159" y="184055"/>
                </a:lnTo>
                <a:lnTo>
                  <a:pt x="150552" y="184055"/>
                </a:lnTo>
                <a:lnTo>
                  <a:pt x="156696" y="190197"/>
                </a:lnTo>
                <a:lnTo>
                  <a:pt x="157721" y="192245"/>
                </a:lnTo>
                <a:lnTo>
                  <a:pt x="157722" y="194293"/>
                </a:lnTo>
                <a:lnTo>
                  <a:pt x="218078" y="194293"/>
                </a:lnTo>
                <a:lnTo>
                  <a:pt x="222813" y="202483"/>
                </a:lnTo>
                <a:lnTo>
                  <a:pt x="103440" y="202483"/>
                </a:lnTo>
                <a:lnTo>
                  <a:pt x="105486" y="205554"/>
                </a:lnTo>
                <a:lnTo>
                  <a:pt x="104548" y="208370"/>
                </a:lnTo>
                <a:lnTo>
                  <a:pt x="104463" y="208626"/>
                </a:lnTo>
                <a:lnTo>
                  <a:pt x="101391" y="209649"/>
                </a:lnTo>
                <a:lnTo>
                  <a:pt x="226883" y="209649"/>
                </a:lnTo>
                <a:lnTo>
                  <a:pt x="227158" y="210673"/>
                </a:lnTo>
                <a:lnTo>
                  <a:pt x="85004" y="210673"/>
                </a:lnTo>
                <a:lnTo>
                  <a:pt x="87052" y="212720"/>
                </a:lnTo>
                <a:lnTo>
                  <a:pt x="90125" y="213744"/>
                </a:lnTo>
                <a:lnTo>
                  <a:pt x="92173" y="215792"/>
                </a:lnTo>
                <a:lnTo>
                  <a:pt x="228538" y="215792"/>
                </a:lnTo>
                <a:lnTo>
                  <a:pt x="234019" y="236140"/>
                </a:lnTo>
                <a:lnTo>
                  <a:pt x="233405" y="238315"/>
                </a:lnTo>
                <a:lnTo>
                  <a:pt x="179227" y="238315"/>
                </a:lnTo>
                <a:lnTo>
                  <a:pt x="178409" y="239337"/>
                </a:lnTo>
                <a:lnTo>
                  <a:pt x="83980" y="239337"/>
                </a:lnTo>
                <a:lnTo>
                  <a:pt x="102814" y="254455"/>
                </a:lnTo>
                <a:lnTo>
                  <a:pt x="122514" y="266597"/>
                </a:lnTo>
                <a:lnTo>
                  <a:pt x="143173" y="274323"/>
                </a:lnTo>
                <a:lnTo>
                  <a:pt x="164889" y="276194"/>
                </a:lnTo>
                <a:lnTo>
                  <a:pt x="203250" y="276194"/>
                </a:lnTo>
                <a:lnTo>
                  <a:pt x="201759" y="277219"/>
                </a:lnTo>
                <a:lnTo>
                  <a:pt x="155207" y="284913"/>
                </a:lnTo>
                <a:close/>
              </a:path>
              <a:path w="234315" h="285114">
                <a:moveTo>
                  <a:pt x="219458" y="27418"/>
                </a:moveTo>
                <a:lnTo>
                  <a:pt x="158744" y="27418"/>
                </a:lnTo>
                <a:lnTo>
                  <a:pt x="165919" y="25370"/>
                </a:lnTo>
                <a:lnTo>
                  <a:pt x="173082" y="24346"/>
                </a:lnTo>
                <a:lnTo>
                  <a:pt x="178203" y="24346"/>
                </a:lnTo>
                <a:lnTo>
                  <a:pt x="178203" y="23322"/>
                </a:lnTo>
                <a:lnTo>
                  <a:pt x="177178" y="23322"/>
                </a:lnTo>
                <a:lnTo>
                  <a:pt x="170105" y="22922"/>
                </a:lnTo>
                <a:lnTo>
                  <a:pt x="215476" y="22922"/>
                </a:lnTo>
                <a:lnTo>
                  <a:pt x="219458" y="27418"/>
                </a:lnTo>
                <a:close/>
              </a:path>
              <a:path w="234315" h="285114">
                <a:moveTo>
                  <a:pt x="186397" y="137985"/>
                </a:moveTo>
                <a:lnTo>
                  <a:pt x="153624" y="137985"/>
                </a:lnTo>
                <a:lnTo>
                  <a:pt x="153624" y="134913"/>
                </a:lnTo>
                <a:lnTo>
                  <a:pt x="155717" y="131776"/>
                </a:lnTo>
                <a:lnTo>
                  <a:pt x="155871" y="131776"/>
                </a:lnTo>
                <a:lnTo>
                  <a:pt x="158745" y="130818"/>
                </a:lnTo>
                <a:lnTo>
                  <a:pt x="181278" y="115462"/>
                </a:lnTo>
                <a:lnTo>
                  <a:pt x="181278" y="113414"/>
                </a:lnTo>
                <a:lnTo>
                  <a:pt x="182303" y="112390"/>
                </a:lnTo>
                <a:lnTo>
                  <a:pt x="178203" y="111366"/>
                </a:lnTo>
                <a:lnTo>
                  <a:pt x="174105" y="111366"/>
                </a:lnTo>
                <a:lnTo>
                  <a:pt x="170010" y="110343"/>
                </a:lnTo>
                <a:lnTo>
                  <a:pt x="214737" y="110343"/>
                </a:lnTo>
                <a:lnTo>
                  <a:pt x="214641" y="110535"/>
                </a:lnTo>
                <a:lnTo>
                  <a:pt x="186397" y="137985"/>
                </a:lnTo>
                <a:close/>
              </a:path>
              <a:path w="234315" h="285114">
                <a:moveTo>
                  <a:pt x="189673" y="155389"/>
                </a:moveTo>
                <a:lnTo>
                  <a:pt x="56329" y="155389"/>
                </a:lnTo>
                <a:lnTo>
                  <a:pt x="57353" y="154365"/>
                </a:lnTo>
                <a:lnTo>
                  <a:pt x="57281" y="153342"/>
                </a:lnTo>
                <a:lnTo>
                  <a:pt x="57210" y="152317"/>
                </a:lnTo>
                <a:lnTo>
                  <a:pt x="57138" y="151293"/>
                </a:lnTo>
                <a:lnTo>
                  <a:pt x="57019" y="149581"/>
                </a:lnTo>
                <a:lnTo>
                  <a:pt x="58378" y="148222"/>
                </a:lnTo>
                <a:lnTo>
                  <a:pt x="56754" y="145789"/>
                </a:lnTo>
                <a:lnTo>
                  <a:pt x="57635" y="137985"/>
                </a:lnTo>
                <a:lnTo>
                  <a:pt x="57704" y="137376"/>
                </a:lnTo>
                <a:lnTo>
                  <a:pt x="57780" y="136962"/>
                </a:lnTo>
                <a:lnTo>
                  <a:pt x="60517" y="128998"/>
                </a:lnTo>
                <a:lnTo>
                  <a:pt x="60612" y="128723"/>
                </a:lnTo>
                <a:lnTo>
                  <a:pt x="60902" y="127681"/>
                </a:lnTo>
                <a:lnTo>
                  <a:pt x="61125" y="127228"/>
                </a:lnTo>
                <a:lnTo>
                  <a:pt x="66569" y="117509"/>
                </a:lnTo>
                <a:lnTo>
                  <a:pt x="171238" y="117509"/>
                </a:lnTo>
                <a:lnTo>
                  <a:pt x="147478" y="129794"/>
                </a:lnTo>
                <a:lnTo>
                  <a:pt x="148469" y="131776"/>
                </a:lnTo>
                <a:lnTo>
                  <a:pt x="148501" y="133889"/>
                </a:lnTo>
                <a:lnTo>
                  <a:pt x="149526" y="134913"/>
                </a:lnTo>
                <a:lnTo>
                  <a:pt x="150551" y="134913"/>
                </a:lnTo>
                <a:lnTo>
                  <a:pt x="150551" y="135937"/>
                </a:lnTo>
                <a:lnTo>
                  <a:pt x="152599" y="135937"/>
                </a:lnTo>
                <a:lnTo>
                  <a:pt x="152599" y="136962"/>
                </a:lnTo>
                <a:lnTo>
                  <a:pt x="153624" y="137985"/>
                </a:lnTo>
                <a:lnTo>
                  <a:pt x="186397" y="137985"/>
                </a:lnTo>
                <a:lnTo>
                  <a:pt x="184348" y="141057"/>
                </a:lnTo>
                <a:lnTo>
                  <a:pt x="182301" y="147199"/>
                </a:lnTo>
                <a:lnTo>
                  <a:pt x="186395" y="151293"/>
                </a:lnTo>
                <a:lnTo>
                  <a:pt x="189673" y="155389"/>
                </a:lnTo>
                <a:close/>
              </a:path>
              <a:path w="234315" h="285114">
                <a:moveTo>
                  <a:pt x="57019" y="149581"/>
                </a:moveTo>
                <a:lnTo>
                  <a:pt x="56879" y="148222"/>
                </a:lnTo>
                <a:lnTo>
                  <a:pt x="56754" y="145789"/>
                </a:lnTo>
                <a:lnTo>
                  <a:pt x="58378" y="148222"/>
                </a:lnTo>
                <a:lnTo>
                  <a:pt x="57019" y="149581"/>
                </a:lnTo>
                <a:close/>
              </a:path>
              <a:path w="234315" h="285114">
                <a:moveTo>
                  <a:pt x="205856" y="169722"/>
                </a:moveTo>
                <a:lnTo>
                  <a:pt x="152599" y="169722"/>
                </a:lnTo>
                <a:lnTo>
                  <a:pt x="153625" y="168698"/>
                </a:lnTo>
                <a:lnTo>
                  <a:pt x="156695" y="167674"/>
                </a:lnTo>
                <a:lnTo>
                  <a:pt x="158744" y="167674"/>
                </a:lnTo>
                <a:lnTo>
                  <a:pt x="150549" y="163578"/>
                </a:lnTo>
                <a:lnTo>
                  <a:pt x="149526" y="163578"/>
                </a:lnTo>
                <a:lnTo>
                  <a:pt x="146453" y="160507"/>
                </a:lnTo>
                <a:lnTo>
                  <a:pt x="144403" y="160507"/>
                </a:lnTo>
                <a:lnTo>
                  <a:pt x="141333" y="159484"/>
                </a:lnTo>
                <a:lnTo>
                  <a:pt x="138261" y="159484"/>
                </a:lnTo>
                <a:lnTo>
                  <a:pt x="136212" y="158460"/>
                </a:lnTo>
                <a:lnTo>
                  <a:pt x="192131" y="158460"/>
                </a:lnTo>
                <a:lnTo>
                  <a:pt x="194589" y="161531"/>
                </a:lnTo>
                <a:lnTo>
                  <a:pt x="200733" y="164602"/>
                </a:lnTo>
                <a:lnTo>
                  <a:pt x="205856" y="169722"/>
                </a:lnTo>
                <a:close/>
              </a:path>
              <a:path w="234315" h="285114">
                <a:moveTo>
                  <a:pt x="152599" y="169722"/>
                </a:moveTo>
                <a:lnTo>
                  <a:pt x="45062" y="169722"/>
                </a:lnTo>
                <a:lnTo>
                  <a:pt x="45062" y="165626"/>
                </a:lnTo>
                <a:lnTo>
                  <a:pt x="46085" y="164602"/>
                </a:lnTo>
                <a:lnTo>
                  <a:pt x="47110" y="162554"/>
                </a:lnTo>
                <a:lnTo>
                  <a:pt x="128020" y="162554"/>
                </a:lnTo>
                <a:lnTo>
                  <a:pt x="126995" y="163578"/>
                </a:lnTo>
                <a:lnTo>
                  <a:pt x="128019" y="164602"/>
                </a:lnTo>
                <a:lnTo>
                  <a:pt x="135188" y="166649"/>
                </a:lnTo>
                <a:lnTo>
                  <a:pt x="144406" y="168698"/>
                </a:lnTo>
                <a:lnTo>
                  <a:pt x="152599" y="169722"/>
                </a:lnTo>
                <a:close/>
              </a:path>
              <a:path w="234315" h="285114">
                <a:moveTo>
                  <a:pt x="218078" y="194293"/>
                </a:moveTo>
                <a:lnTo>
                  <a:pt x="157722" y="194293"/>
                </a:lnTo>
                <a:lnTo>
                  <a:pt x="158744" y="192245"/>
                </a:lnTo>
                <a:lnTo>
                  <a:pt x="160792" y="190197"/>
                </a:lnTo>
                <a:lnTo>
                  <a:pt x="162842" y="190197"/>
                </a:lnTo>
                <a:lnTo>
                  <a:pt x="154648" y="184055"/>
                </a:lnTo>
                <a:lnTo>
                  <a:pt x="212159" y="184055"/>
                </a:lnTo>
                <a:lnTo>
                  <a:pt x="218078" y="194293"/>
                </a:lnTo>
                <a:close/>
              </a:path>
              <a:path w="234315" h="285114">
                <a:moveTo>
                  <a:pt x="226883" y="209649"/>
                </a:moveTo>
                <a:lnTo>
                  <a:pt x="101391" y="209649"/>
                </a:lnTo>
                <a:lnTo>
                  <a:pt x="107536" y="207602"/>
                </a:lnTo>
                <a:lnTo>
                  <a:pt x="111633" y="206578"/>
                </a:lnTo>
                <a:lnTo>
                  <a:pt x="110609" y="205554"/>
                </a:lnTo>
                <a:lnTo>
                  <a:pt x="103440" y="202483"/>
                </a:lnTo>
                <a:lnTo>
                  <a:pt x="222813" y="202483"/>
                </a:lnTo>
                <a:lnTo>
                  <a:pt x="226818" y="209410"/>
                </a:lnTo>
                <a:lnTo>
                  <a:pt x="226883" y="209649"/>
                </a:lnTo>
                <a:close/>
              </a:path>
              <a:path w="234315" h="285114">
                <a:moveTo>
                  <a:pt x="98318" y="211697"/>
                </a:moveTo>
                <a:lnTo>
                  <a:pt x="93197" y="211697"/>
                </a:lnTo>
                <a:lnTo>
                  <a:pt x="89102" y="210673"/>
                </a:lnTo>
                <a:lnTo>
                  <a:pt x="98318" y="210673"/>
                </a:lnTo>
                <a:lnTo>
                  <a:pt x="98318" y="211697"/>
                </a:lnTo>
                <a:close/>
              </a:path>
              <a:path w="234315" h="285114">
                <a:moveTo>
                  <a:pt x="228538" y="215792"/>
                </a:moveTo>
                <a:lnTo>
                  <a:pt x="92173" y="215792"/>
                </a:lnTo>
                <a:lnTo>
                  <a:pt x="96270" y="211697"/>
                </a:lnTo>
                <a:lnTo>
                  <a:pt x="98318" y="211697"/>
                </a:lnTo>
                <a:lnTo>
                  <a:pt x="98318" y="210673"/>
                </a:lnTo>
                <a:lnTo>
                  <a:pt x="227158" y="210673"/>
                </a:lnTo>
                <a:lnTo>
                  <a:pt x="228538" y="215792"/>
                </a:lnTo>
                <a:close/>
              </a:path>
              <a:path w="234315" h="285114">
                <a:moveTo>
                  <a:pt x="229937" y="250601"/>
                </a:moveTo>
                <a:lnTo>
                  <a:pt x="173082" y="250601"/>
                </a:lnTo>
                <a:lnTo>
                  <a:pt x="183324" y="244458"/>
                </a:lnTo>
                <a:lnTo>
                  <a:pt x="186396" y="242410"/>
                </a:lnTo>
                <a:lnTo>
                  <a:pt x="184348" y="241386"/>
                </a:lnTo>
                <a:lnTo>
                  <a:pt x="181275" y="240361"/>
                </a:lnTo>
                <a:lnTo>
                  <a:pt x="179227" y="238315"/>
                </a:lnTo>
                <a:lnTo>
                  <a:pt x="233405" y="238315"/>
                </a:lnTo>
                <a:lnTo>
                  <a:pt x="229937" y="250601"/>
                </a:lnTo>
                <a:close/>
              </a:path>
              <a:path w="234315" h="285114">
                <a:moveTo>
                  <a:pt x="161928" y="271459"/>
                </a:moveTo>
                <a:lnTo>
                  <a:pt x="134292" y="265700"/>
                </a:lnTo>
                <a:lnTo>
                  <a:pt x="109152" y="254951"/>
                </a:lnTo>
                <a:lnTo>
                  <a:pt x="86029" y="240361"/>
                </a:lnTo>
                <a:lnTo>
                  <a:pt x="83980" y="239337"/>
                </a:lnTo>
                <a:lnTo>
                  <a:pt x="178409" y="239337"/>
                </a:lnTo>
                <a:lnTo>
                  <a:pt x="175131" y="243434"/>
                </a:lnTo>
                <a:lnTo>
                  <a:pt x="171033" y="247529"/>
                </a:lnTo>
                <a:lnTo>
                  <a:pt x="165912" y="250601"/>
                </a:lnTo>
                <a:lnTo>
                  <a:pt x="229937" y="250601"/>
                </a:lnTo>
                <a:lnTo>
                  <a:pt x="227394" y="259607"/>
                </a:lnTo>
                <a:lnTo>
                  <a:pt x="210702" y="271075"/>
                </a:lnTo>
                <a:lnTo>
                  <a:pt x="193565" y="271075"/>
                </a:lnTo>
                <a:lnTo>
                  <a:pt x="161928" y="271459"/>
                </a:lnTo>
                <a:close/>
              </a:path>
              <a:path w="234315" h="285114">
                <a:moveTo>
                  <a:pt x="203250" y="276194"/>
                </a:moveTo>
                <a:lnTo>
                  <a:pt x="164889" y="276194"/>
                </a:lnTo>
                <a:lnTo>
                  <a:pt x="173546" y="275250"/>
                </a:lnTo>
                <a:lnTo>
                  <a:pt x="181147" y="274019"/>
                </a:lnTo>
                <a:lnTo>
                  <a:pt x="187788" y="272595"/>
                </a:lnTo>
                <a:lnTo>
                  <a:pt x="193565" y="271075"/>
                </a:lnTo>
                <a:lnTo>
                  <a:pt x="210702" y="271075"/>
                </a:lnTo>
                <a:lnTo>
                  <a:pt x="203250" y="276194"/>
                </a:lnTo>
                <a:close/>
              </a:path>
            </a:pathLst>
          </a:custGeom>
          <a:solidFill>
            <a:srgbClr val="201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7885426" y="6142327"/>
            <a:ext cx="251816" cy="1166608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17868783" y="7379799"/>
            <a:ext cx="234315" cy="284480"/>
          </a:xfrm>
          <a:custGeom>
            <a:avLst/>
            <a:gdLst/>
            <a:ahLst/>
            <a:cxnLst/>
            <a:rect l="l" t="t" r="r" b="b"/>
            <a:pathLst>
              <a:path w="234315" h="284479">
                <a:moveTo>
                  <a:pt x="155207" y="284481"/>
                </a:moveTo>
                <a:lnTo>
                  <a:pt x="114321" y="272355"/>
                </a:lnTo>
                <a:lnTo>
                  <a:pt x="77430" y="247529"/>
                </a:lnTo>
                <a:lnTo>
                  <a:pt x="43012" y="216816"/>
                </a:lnTo>
                <a:lnTo>
                  <a:pt x="37143" y="212720"/>
                </a:lnTo>
                <a:lnTo>
                  <a:pt x="32003" y="208370"/>
                </a:lnTo>
                <a:lnTo>
                  <a:pt x="27170" y="203571"/>
                </a:lnTo>
                <a:lnTo>
                  <a:pt x="22530" y="198388"/>
                </a:lnTo>
                <a:lnTo>
                  <a:pt x="4095" y="183031"/>
                </a:lnTo>
                <a:lnTo>
                  <a:pt x="2047" y="180984"/>
                </a:lnTo>
                <a:lnTo>
                  <a:pt x="0" y="177912"/>
                </a:lnTo>
                <a:lnTo>
                  <a:pt x="1024" y="174841"/>
                </a:lnTo>
                <a:lnTo>
                  <a:pt x="19860" y="131776"/>
                </a:lnTo>
                <a:lnTo>
                  <a:pt x="40367" y="87336"/>
                </a:lnTo>
                <a:lnTo>
                  <a:pt x="65693" y="47024"/>
                </a:lnTo>
                <a:lnTo>
                  <a:pt x="98982" y="16344"/>
                </a:lnTo>
                <a:lnTo>
                  <a:pt x="143381" y="799"/>
                </a:lnTo>
                <a:lnTo>
                  <a:pt x="154503" y="0"/>
                </a:lnTo>
                <a:lnTo>
                  <a:pt x="164761" y="543"/>
                </a:lnTo>
                <a:lnTo>
                  <a:pt x="174059" y="2239"/>
                </a:lnTo>
                <a:lnTo>
                  <a:pt x="182301" y="4894"/>
                </a:lnTo>
                <a:lnTo>
                  <a:pt x="190494" y="5918"/>
                </a:lnTo>
                <a:lnTo>
                  <a:pt x="198687" y="7966"/>
                </a:lnTo>
                <a:lnTo>
                  <a:pt x="205856" y="12061"/>
                </a:lnTo>
                <a:lnTo>
                  <a:pt x="215476" y="22922"/>
                </a:lnTo>
                <a:lnTo>
                  <a:pt x="170105" y="22922"/>
                </a:lnTo>
                <a:lnTo>
                  <a:pt x="162840" y="23194"/>
                </a:lnTo>
                <a:lnTo>
                  <a:pt x="155574" y="24042"/>
                </a:lnTo>
                <a:lnTo>
                  <a:pt x="148501" y="25370"/>
                </a:lnTo>
                <a:lnTo>
                  <a:pt x="151576" y="26394"/>
                </a:lnTo>
                <a:lnTo>
                  <a:pt x="156697" y="26394"/>
                </a:lnTo>
                <a:lnTo>
                  <a:pt x="157720" y="27418"/>
                </a:lnTo>
                <a:lnTo>
                  <a:pt x="219458" y="27418"/>
                </a:lnTo>
                <a:lnTo>
                  <a:pt x="231188" y="40663"/>
                </a:lnTo>
                <a:lnTo>
                  <a:pt x="231844" y="75791"/>
                </a:lnTo>
                <a:lnTo>
                  <a:pt x="214737" y="110343"/>
                </a:lnTo>
                <a:lnTo>
                  <a:pt x="170010" y="110343"/>
                </a:lnTo>
                <a:lnTo>
                  <a:pt x="172058" y="113414"/>
                </a:lnTo>
                <a:lnTo>
                  <a:pt x="171443" y="116486"/>
                </a:lnTo>
                <a:lnTo>
                  <a:pt x="65546" y="116486"/>
                </a:lnTo>
                <a:lnTo>
                  <a:pt x="62474" y="123236"/>
                </a:lnTo>
                <a:lnTo>
                  <a:pt x="61242" y="125866"/>
                </a:lnTo>
                <a:lnTo>
                  <a:pt x="61125" y="126205"/>
                </a:lnTo>
                <a:lnTo>
                  <a:pt x="60871" y="126658"/>
                </a:lnTo>
                <a:lnTo>
                  <a:pt x="56329" y="136353"/>
                </a:lnTo>
                <a:lnTo>
                  <a:pt x="53257" y="143104"/>
                </a:lnTo>
                <a:lnTo>
                  <a:pt x="56329" y="144128"/>
                </a:lnTo>
                <a:lnTo>
                  <a:pt x="56606" y="144544"/>
                </a:lnTo>
                <a:lnTo>
                  <a:pt x="57019" y="148558"/>
                </a:lnTo>
                <a:lnTo>
                  <a:pt x="55305" y="150270"/>
                </a:lnTo>
                <a:lnTo>
                  <a:pt x="52232" y="152317"/>
                </a:lnTo>
                <a:lnTo>
                  <a:pt x="50183" y="153342"/>
                </a:lnTo>
                <a:lnTo>
                  <a:pt x="49159" y="154366"/>
                </a:lnTo>
                <a:lnTo>
                  <a:pt x="188854" y="154366"/>
                </a:lnTo>
                <a:lnTo>
                  <a:pt x="192131" y="158460"/>
                </a:lnTo>
                <a:lnTo>
                  <a:pt x="135188" y="158460"/>
                </a:lnTo>
                <a:lnTo>
                  <a:pt x="131092" y="160507"/>
                </a:lnTo>
                <a:lnTo>
                  <a:pt x="129044" y="160507"/>
                </a:lnTo>
                <a:lnTo>
                  <a:pt x="128020" y="161531"/>
                </a:lnTo>
                <a:lnTo>
                  <a:pt x="128020" y="162554"/>
                </a:lnTo>
                <a:lnTo>
                  <a:pt x="40966" y="162554"/>
                </a:lnTo>
                <a:lnTo>
                  <a:pt x="39943" y="163578"/>
                </a:lnTo>
                <a:lnTo>
                  <a:pt x="36869" y="163578"/>
                </a:lnTo>
                <a:lnTo>
                  <a:pt x="36869" y="164602"/>
                </a:lnTo>
                <a:lnTo>
                  <a:pt x="35846" y="165626"/>
                </a:lnTo>
                <a:lnTo>
                  <a:pt x="35846" y="166649"/>
                </a:lnTo>
                <a:lnTo>
                  <a:pt x="34821" y="168698"/>
                </a:lnTo>
                <a:lnTo>
                  <a:pt x="38917" y="169722"/>
                </a:lnTo>
                <a:lnTo>
                  <a:pt x="205856" y="169722"/>
                </a:lnTo>
                <a:lnTo>
                  <a:pt x="209952" y="177912"/>
                </a:lnTo>
                <a:lnTo>
                  <a:pt x="210975" y="178937"/>
                </a:lnTo>
                <a:lnTo>
                  <a:pt x="210975" y="182008"/>
                </a:lnTo>
                <a:lnTo>
                  <a:pt x="211567" y="183031"/>
                </a:lnTo>
                <a:lnTo>
                  <a:pt x="150552" y="183031"/>
                </a:lnTo>
                <a:lnTo>
                  <a:pt x="156696" y="189173"/>
                </a:lnTo>
                <a:lnTo>
                  <a:pt x="157722" y="191221"/>
                </a:lnTo>
                <a:lnTo>
                  <a:pt x="157722" y="193269"/>
                </a:lnTo>
                <a:lnTo>
                  <a:pt x="217486" y="193269"/>
                </a:lnTo>
                <a:lnTo>
                  <a:pt x="222813" y="202483"/>
                </a:lnTo>
                <a:lnTo>
                  <a:pt x="103440" y="202483"/>
                </a:lnTo>
                <a:lnTo>
                  <a:pt x="105486" y="205554"/>
                </a:lnTo>
                <a:lnTo>
                  <a:pt x="104463" y="207601"/>
                </a:lnTo>
                <a:lnTo>
                  <a:pt x="101392" y="209649"/>
                </a:lnTo>
                <a:lnTo>
                  <a:pt x="85004" y="209649"/>
                </a:lnTo>
                <a:lnTo>
                  <a:pt x="87052" y="211696"/>
                </a:lnTo>
                <a:lnTo>
                  <a:pt x="90125" y="212720"/>
                </a:lnTo>
                <a:lnTo>
                  <a:pt x="92173" y="214768"/>
                </a:lnTo>
                <a:lnTo>
                  <a:pt x="228262" y="214768"/>
                </a:lnTo>
                <a:lnTo>
                  <a:pt x="234019" y="236140"/>
                </a:lnTo>
                <a:lnTo>
                  <a:pt x="233406" y="238314"/>
                </a:lnTo>
                <a:lnTo>
                  <a:pt x="83980" y="238314"/>
                </a:lnTo>
                <a:lnTo>
                  <a:pt x="102719" y="253927"/>
                </a:lnTo>
                <a:lnTo>
                  <a:pt x="122514" y="266341"/>
                </a:lnTo>
                <a:lnTo>
                  <a:pt x="143173" y="273875"/>
                </a:lnTo>
                <a:lnTo>
                  <a:pt x="164889" y="275171"/>
                </a:lnTo>
                <a:lnTo>
                  <a:pt x="204740" y="275171"/>
                </a:lnTo>
                <a:lnTo>
                  <a:pt x="201759" y="277219"/>
                </a:lnTo>
                <a:lnTo>
                  <a:pt x="155207" y="284481"/>
                </a:lnTo>
                <a:close/>
              </a:path>
              <a:path w="234315" h="284479">
                <a:moveTo>
                  <a:pt x="219458" y="27418"/>
                </a:moveTo>
                <a:lnTo>
                  <a:pt x="158744" y="27418"/>
                </a:lnTo>
                <a:lnTo>
                  <a:pt x="165919" y="25370"/>
                </a:lnTo>
                <a:lnTo>
                  <a:pt x="173082" y="24346"/>
                </a:lnTo>
                <a:lnTo>
                  <a:pt x="178203" y="24346"/>
                </a:lnTo>
                <a:lnTo>
                  <a:pt x="178203" y="23322"/>
                </a:lnTo>
                <a:lnTo>
                  <a:pt x="177178" y="23322"/>
                </a:lnTo>
                <a:lnTo>
                  <a:pt x="170105" y="22922"/>
                </a:lnTo>
                <a:lnTo>
                  <a:pt x="215476" y="22922"/>
                </a:lnTo>
                <a:lnTo>
                  <a:pt x="219458" y="27418"/>
                </a:lnTo>
                <a:close/>
              </a:path>
              <a:path w="234315" h="284479">
                <a:moveTo>
                  <a:pt x="186397" y="137985"/>
                </a:moveTo>
                <a:lnTo>
                  <a:pt x="153624" y="137985"/>
                </a:lnTo>
                <a:lnTo>
                  <a:pt x="153624" y="134913"/>
                </a:lnTo>
                <a:lnTo>
                  <a:pt x="155717" y="131776"/>
                </a:lnTo>
                <a:lnTo>
                  <a:pt x="155871" y="131776"/>
                </a:lnTo>
                <a:lnTo>
                  <a:pt x="158745" y="130818"/>
                </a:lnTo>
                <a:lnTo>
                  <a:pt x="181278" y="115462"/>
                </a:lnTo>
                <a:lnTo>
                  <a:pt x="181278" y="113414"/>
                </a:lnTo>
                <a:lnTo>
                  <a:pt x="182303" y="112390"/>
                </a:lnTo>
                <a:lnTo>
                  <a:pt x="178203" y="111366"/>
                </a:lnTo>
                <a:lnTo>
                  <a:pt x="174105" y="111366"/>
                </a:lnTo>
                <a:lnTo>
                  <a:pt x="170010" y="110343"/>
                </a:lnTo>
                <a:lnTo>
                  <a:pt x="214737" y="110343"/>
                </a:lnTo>
                <a:lnTo>
                  <a:pt x="214641" y="110535"/>
                </a:lnTo>
                <a:lnTo>
                  <a:pt x="186397" y="137985"/>
                </a:lnTo>
                <a:close/>
              </a:path>
              <a:path w="234315" h="284479">
                <a:moveTo>
                  <a:pt x="188854" y="154366"/>
                </a:moveTo>
                <a:lnTo>
                  <a:pt x="56329" y="154366"/>
                </a:lnTo>
                <a:lnTo>
                  <a:pt x="57353" y="153342"/>
                </a:lnTo>
                <a:lnTo>
                  <a:pt x="57281" y="152317"/>
                </a:lnTo>
                <a:lnTo>
                  <a:pt x="57210" y="151294"/>
                </a:lnTo>
                <a:lnTo>
                  <a:pt x="57138" y="150270"/>
                </a:lnTo>
                <a:lnTo>
                  <a:pt x="57019" y="148558"/>
                </a:lnTo>
                <a:lnTo>
                  <a:pt x="58378" y="147199"/>
                </a:lnTo>
                <a:lnTo>
                  <a:pt x="56754" y="144766"/>
                </a:lnTo>
                <a:lnTo>
                  <a:pt x="57520" y="137985"/>
                </a:lnTo>
                <a:lnTo>
                  <a:pt x="57635" y="136962"/>
                </a:lnTo>
                <a:lnTo>
                  <a:pt x="57704" y="136353"/>
                </a:lnTo>
                <a:lnTo>
                  <a:pt x="57780" y="135937"/>
                </a:lnTo>
                <a:lnTo>
                  <a:pt x="60517" y="127975"/>
                </a:lnTo>
                <a:lnTo>
                  <a:pt x="60902" y="126658"/>
                </a:lnTo>
                <a:lnTo>
                  <a:pt x="61125" y="126205"/>
                </a:lnTo>
                <a:lnTo>
                  <a:pt x="66569" y="116486"/>
                </a:lnTo>
                <a:lnTo>
                  <a:pt x="171443" y="116486"/>
                </a:lnTo>
                <a:lnTo>
                  <a:pt x="147478" y="129794"/>
                </a:lnTo>
                <a:lnTo>
                  <a:pt x="148469" y="131776"/>
                </a:lnTo>
                <a:lnTo>
                  <a:pt x="148501" y="133889"/>
                </a:lnTo>
                <a:lnTo>
                  <a:pt x="149526" y="134913"/>
                </a:lnTo>
                <a:lnTo>
                  <a:pt x="150551" y="134913"/>
                </a:lnTo>
                <a:lnTo>
                  <a:pt x="150551" y="135937"/>
                </a:lnTo>
                <a:lnTo>
                  <a:pt x="152599" y="135937"/>
                </a:lnTo>
                <a:lnTo>
                  <a:pt x="152599" y="136962"/>
                </a:lnTo>
                <a:lnTo>
                  <a:pt x="153624" y="137985"/>
                </a:lnTo>
                <a:lnTo>
                  <a:pt x="186397" y="137985"/>
                </a:lnTo>
                <a:lnTo>
                  <a:pt x="184348" y="141057"/>
                </a:lnTo>
                <a:lnTo>
                  <a:pt x="182301" y="147199"/>
                </a:lnTo>
                <a:lnTo>
                  <a:pt x="186396" y="151294"/>
                </a:lnTo>
                <a:lnTo>
                  <a:pt x="188854" y="154366"/>
                </a:lnTo>
                <a:close/>
              </a:path>
              <a:path w="234315" h="284479">
                <a:moveTo>
                  <a:pt x="57019" y="148558"/>
                </a:moveTo>
                <a:lnTo>
                  <a:pt x="56879" y="147199"/>
                </a:lnTo>
                <a:lnTo>
                  <a:pt x="56754" y="144766"/>
                </a:lnTo>
                <a:lnTo>
                  <a:pt x="58378" y="147199"/>
                </a:lnTo>
                <a:lnTo>
                  <a:pt x="57019" y="148558"/>
                </a:lnTo>
                <a:close/>
              </a:path>
              <a:path w="234315" h="284479">
                <a:moveTo>
                  <a:pt x="205856" y="169722"/>
                </a:moveTo>
                <a:lnTo>
                  <a:pt x="152599" y="169722"/>
                </a:lnTo>
                <a:lnTo>
                  <a:pt x="153625" y="168698"/>
                </a:lnTo>
                <a:lnTo>
                  <a:pt x="156695" y="167674"/>
                </a:lnTo>
                <a:lnTo>
                  <a:pt x="158744" y="167674"/>
                </a:lnTo>
                <a:lnTo>
                  <a:pt x="150549" y="163578"/>
                </a:lnTo>
                <a:lnTo>
                  <a:pt x="149526" y="163578"/>
                </a:lnTo>
                <a:lnTo>
                  <a:pt x="146453" y="160507"/>
                </a:lnTo>
                <a:lnTo>
                  <a:pt x="144403" y="160507"/>
                </a:lnTo>
                <a:lnTo>
                  <a:pt x="141333" y="159484"/>
                </a:lnTo>
                <a:lnTo>
                  <a:pt x="138261" y="159484"/>
                </a:lnTo>
                <a:lnTo>
                  <a:pt x="136212" y="158460"/>
                </a:lnTo>
                <a:lnTo>
                  <a:pt x="192131" y="158460"/>
                </a:lnTo>
                <a:lnTo>
                  <a:pt x="194589" y="161531"/>
                </a:lnTo>
                <a:lnTo>
                  <a:pt x="200733" y="164602"/>
                </a:lnTo>
                <a:lnTo>
                  <a:pt x="205856" y="169722"/>
                </a:lnTo>
                <a:close/>
              </a:path>
              <a:path w="234315" h="284479">
                <a:moveTo>
                  <a:pt x="152599" y="169722"/>
                </a:moveTo>
                <a:lnTo>
                  <a:pt x="45062" y="169722"/>
                </a:lnTo>
                <a:lnTo>
                  <a:pt x="45062" y="165626"/>
                </a:lnTo>
                <a:lnTo>
                  <a:pt x="46085" y="164602"/>
                </a:lnTo>
                <a:lnTo>
                  <a:pt x="47110" y="162554"/>
                </a:lnTo>
                <a:lnTo>
                  <a:pt x="128020" y="162554"/>
                </a:lnTo>
                <a:lnTo>
                  <a:pt x="126995" y="163578"/>
                </a:lnTo>
                <a:lnTo>
                  <a:pt x="128019" y="164602"/>
                </a:lnTo>
                <a:lnTo>
                  <a:pt x="135188" y="166649"/>
                </a:lnTo>
                <a:lnTo>
                  <a:pt x="144406" y="168698"/>
                </a:lnTo>
                <a:lnTo>
                  <a:pt x="152599" y="169722"/>
                </a:lnTo>
                <a:close/>
              </a:path>
              <a:path w="234315" h="284479">
                <a:moveTo>
                  <a:pt x="217486" y="193269"/>
                </a:moveTo>
                <a:lnTo>
                  <a:pt x="157722" y="193269"/>
                </a:lnTo>
                <a:lnTo>
                  <a:pt x="158744" y="191221"/>
                </a:lnTo>
                <a:lnTo>
                  <a:pt x="162842" y="189173"/>
                </a:lnTo>
                <a:lnTo>
                  <a:pt x="154648" y="183031"/>
                </a:lnTo>
                <a:lnTo>
                  <a:pt x="211567" y="183031"/>
                </a:lnTo>
                <a:lnTo>
                  <a:pt x="217486" y="193269"/>
                </a:lnTo>
                <a:close/>
              </a:path>
              <a:path w="234315" h="284479">
                <a:moveTo>
                  <a:pt x="228262" y="214768"/>
                </a:moveTo>
                <a:lnTo>
                  <a:pt x="92173" y="214768"/>
                </a:lnTo>
                <a:lnTo>
                  <a:pt x="94222" y="212720"/>
                </a:lnTo>
                <a:lnTo>
                  <a:pt x="98318" y="210673"/>
                </a:lnTo>
                <a:lnTo>
                  <a:pt x="93197" y="210673"/>
                </a:lnTo>
                <a:lnTo>
                  <a:pt x="89102" y="209649"/>
                </a:lnTo>
                <a:lnTo>
                  <a:pt x="101393" y="209649"/>
                </a:lnTo>
                <a:lnTo>
                  <a:pt x="107539" y="207601"/>
                </a:lnTo>
                <a:lnTo>
                  <a:pt x="111633" y="206578"/>
                </a:lnTo>
                <a:lnTo>
                  <a:pt x="110609" y="205554"/>
                </a:lnTo>
                <a:lnTo>
                  <a:pt x="103440" y="202483"/>
                </a:lnTo>
                <a:lnTo>
                  <a:pt x="222813" y="202483"/>
                </a:lnTo>
                <a:lnTo>
                  <a:pt x="226818" y="209410"/>
                </a:lnTo>
                <a:lnTo>
                  <a:pt x="228262" y="214768"/>
                </a:lnTo>
                <a:close/>
              </a:path>
              <a:path w="234315" h="284479">
                <a:moveTo>
                  <a:pt x="161928" y="270436"/>
                </a:moveTo>
                <a:lnTo>
                  <a:pt x="134292" y="264677"/>
                </a:lnTo>
                <a:lnTo>
                  <a:pt x="109152" y="253927"/>
                </a:lnTo>
                <a:lnTo>
                  <a:pt x="86029" y="239338"/>
                </a:lnTo>
                <a:lnTo>
                  <a:pt x="83980" y="238314"/>
                </a:lnTo>
                <a:lnTo>
                  <a:pt x="179228" y="238314"/>
                </a:lnTo>
                <a:lnTo>
                  <a:pt x="175131" y="243434"/>
                </a:lnTo>
                <a:lnTo>
                  <a:pt x="171033" y="247529"/>
                </a:lnTo>
                <a:lnTo>
                  <a:pt x="165912" y="250601"/>
                </a:lnTo>
                <a:lnTo>
                  <a:pt x="229937" y="250601"/>
                </a:lnTo>
                <a:lnTo>
                  <a:pt x="227394" y="259607"/>
                </a:lnTo>
                <a:lnTo>
                  <a:pt x="212191" y="270052"/>
                </a:lnTo>
                <a:lnTo>
                  <a:pt x="193565" y="270052"/>
                </a:lnTo>
                <a:lnTo>
                  <a:pt x="161928" y="270436"/>
                </a:lnTo>
                <a:close/>
              </a:path>
              <a:path w="234315" h="284479">
                <a:moveTo>
                  <a:pt x="229937" y="250601"/>
                </a:moveTo>
                <a:lnTo>
                  <a:pt x="173082" y="250601"/>
                </a:lnTo>
                <a:lnTo>
                  <a:pt x="183324" y="244458"/>
                </a:lnTo>
                <a:lnTo>
                  <a:pt x="186396" y="242410"/>
                </a:lnTo>
                <a:lnTo>
                  <a:pt x="184348" y="241386"/>
                </a:lnTo>
                <a:lnTo>
                  <a:pt x="181275" y="239338"/>
                </a:lnTo>
                <a:lnTo>
                  <a:pt x="179226" y="238314"/>
                </a:lnTo>
                <a:lnTo>
                  <a:pt x="233406" y="238314"/>
                </a:lnTo>
                <a:lnTo>
                  <a:pt x="229937" y="250601"/>
                </a:lnTo>
                <a:close/>
              </a:path>
              <a:path w="234315" h="284479">
                <a:moveTo>
                  <a:pt x="204740" y="275171"/>
                </a:moveTo>
                <a:lnTo>
                  <a:pt x="164889" y="275171"/>
                </a:lnTo>
                <a:lnTo>
                  <a:pt x="173546" y="274227"/>
                </a:lnTo>
                <a:lnTo>
                  <a:pt x="181147" y="272995"/>
                </a:lnTo>
                <a:lnTo>
                  <a:pt x="187788" y="271572"/>
                </a:lnTo>
                <a:lnTo>
                  <a:pt x="193565" y="270052"/>
                </a:lnTo>
                <a:lnTo>
                  <a:pt x="212191" y="270052"/>
                </a:lnTo>
                <a:lnTo>
                  <a:pt x="204740" y="275171"/>
                </a:lnTo>
                <a:close/>
              </a:path>
            </a:pathLst>
          </a:custGeom>
          <a:solidFill>
            <a:srgbClr val="201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object 3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7885426" y="7729179"/>
            <a:ext cx="251816" cy="1166607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17868783" y="8966651"/>
            <a:ext cx="234315" cy="284480"/>
          </a:xfrm>
          <a:custGeom>
            <a:avLst/>
            <a:gdLst/>
            <a:ahLst/>
            <a:cxnLst/>
            <a:rect l="l" t="t" r="r" b="b"/>
            <a:pathLst>
              <a:path w="234315" h="284479">
                <a:moveTo>
                  <a:pt x="155207" y="284480"/>
                </a:moveTo>
                <a:lnTo>
                  <a:pt x="114321" y="272355"/>
                </a:lnTo>
                <a:lnTo>
                  <a:pt x="77466" y="247560"/>
                </a:lnTo>
                <a:lnTo>
                  <a:pt x="43012" y="216815"/>
                </a:lnTo>
                <a:lnTo>
                  <a:pt x="37145" y="212720"/>
                </a:lnTo>
                <a:lnTo>
                  <a:pt x="32003" y="208368"/>
                </a:lnTo>
                <a:lnTo>
                  <a:pt x="27170" y="203570"/>
                </a:lnTo>
                <a:lnTo>
                  <a:pt x="22530" y="198387"/>
                </a:lnTo>
                <a:lnTo>
                  <a:pt x="4095" y="183031"/>
                </a:lnTo>
                <a:lnTo>
                  <a:pt x="2047" y="180983"/>
                </a:lnTo>
                <a:lnTo>
                  <a:pt x="0" y="177912"/>
                </a:lnTo>
                <a:lnTo>
                  <a:pt x="1024" y="174841"/>
                </a:lnTo>
                <a:lnTo>
                  <a:pt x="19860" y="131777"/>
                </a:lnTo>
                <a:lnTo>
                  <a:pt x="40367" y="87337"/>
                </a:lnTo>
                <a:lnTo>
                  <a:pt x="65693" y="47024"/>
                </a:lnTo>
                <a:lnTo>
                  <a:pt x="98982" y="16344"/>
                </a:lnTo>
                <a:lnTo>
                  <a:pt x="143381" y="800"/>
                </a:lnTo>
                <a:lnTo>
                  <a:pt x="154503" y="0"/>
                </a:lnTo>
                <a:lnTo>
                  <a:pt x="164761" y="543"/>
                </a:lnTo>
                <a:lnTo>
                  <a:pt x="174059" y="2239"/>
                </a:lnTo>
                <a:lnTo>
                  <a:pt x="182301" y="4894"/>
                </a:lnTo>
                <a:lnTo>
                  <a:pt x="190494" y="5917"/>
                </a:lnTo>
                <a:lnTo>
                  <a:pt x="198687" y="7965"/>
                </a:lnTo>
                <a:lnTo>
                  <a:pt x="205856" y="12061"/>
                </a:lnTo>
                <a:lnTo>
                  <a:pt x="215475" y="22921"/>
                </a:lnTo>
                <a:lnTo>
                  <a:pt x="170105" y="22921"/>
                </a:lnTo>
                <a:lnTo>
                  <a:pt x="162840" y="23193"/>
                </a:lnTo>
                <a:lnTo>
                  <a:pt x="155574" y="24041"/>
                </a:lnTo>
                <a:lnTo>
                  <a:pt x="148510" y="25368"/>
                </a:lnTo>
                <a:lnTo>
                  <a:pt x="151576" y="26392"/>
                </a:lnTo>
                <a:lnTo>
                  <a:pt x="156697" y="26392"/>
                </a:lnTo>
                <a:lnTo>
                  <a:pt x="157720" y="27416"/>
                </a:lnTo>
                <a:lnTo>
                  <a:pt x="219456" y="27416"/>
                </a:lnTo>
                <a:lnTo>
                  <a:pt x="231188" y="40663"/>
                </a:lnTo>
                <a:lnTo>
                  <a:pt x="231844" y="75791"/>
                </a:lnTo>
                <a:lnTo>
                  <a:pt x="214737" y="110343"/>
                </a:lnTo>
                <a:lnTo>
                  <a:pt x="170010" y="110343"/>
                </a:lnTo>
                <a:lnTo>
                  <a:pt x="172058" y="113414"/>
                </a:lnTo>
                <a:lnTo>
                  <a:pt x="171443" y="116485"/>
                </a:lnTo>
                <a:lnTo>
                  <a:pt x="65546" y="116485"/>
                </a:lnTo>
                <a:lnTo>
                  <a:pt x="62474" y="123235"/>
                </a:lnTo>
                <a:lnTo>
                  <a:pt x="61242" y="125865"/>
                </a:lnTo>
                <a:lnTo>
                  <a:pt x="61125" y="126205"/>
                </a:lnTo>
                <a:lnTo>
                  <a:pt x="60871" y="126657"/>
                </a:lnTo>
                <a:lnTo>
                  <a:pt x="56329" y="136352"/>
                </a:lnTo>
                <a:lnTo>
                  <a:pt x="53257" y="143103"/>
                </a:lnTo>
                <a:lnTo>
                  <a:pt x="56329" y="144126"/>
                </a:lnTo>
                <a:lnTo>
                  <a:pt x="56606" y="144542"/>
                </a:lnTo>
                <a:lnTo>
                  <a:pt x="57019" y="148556"/>
                </a:lnTo>
                <a:lnTo>
                  <a:pt x="55305" y="150270"/>
                </a:lnTo>
                <a:lnTo>
                  <a:pt x="52232" y="151293"/>
                </a:lnTo>
                <a:lnTo>
                  <a:pt x="49159" y="154364"/>
                </a:lnTo>
                <a:lnTo>
                  <a:pt x="188854" y="154364"/>
                </a:lnTo>
                <a:lnTo>
                  <a:pt x="191314" y="157439"/>
                </a:lnTo>
                <a:lnTo>
                  <a:pt x="135188" y="157439"/>
                </a:lnTo>
                <a:lnTo>
                  <a:pt x="131096" y="159485"/>
                </a:lnTo>
                <a:lnTo>
                  <a:pt x="129046" y="159485"/>
                </a:lnTo>
                <a:lnTo>
                  <a:pt x="128020" y="160510"/>
                </a:lnTo>
                <a:lnTo>
                  <a:pt x="128020" y="161531"/>
                </a:lnTo>
                <a:lnTo>
                  <a:pt x="40965" y="161531"/>
                </a:lnTo>
                <a:lnTo>
                  <a:pt x="39942" y="162555"/>
                </a:lnTo>
                <a:lnTo>
                  <a:pt x="36869" y="162555"/>
                </a:lnTo>
                <a:lnTo>
                  <a:pt x="36869" y="163578"/>
                </a:lnTo>
                <a:lnTo>
                  <a:pt x="35846" y="164603"/>
                </a:lnTo>
                <a:lnTo>
                  <a:pt x="35846" y="165626"/>
                </a:lnTo>
                <a:lnTo>
                  <a:pt x="34821" y="168697"/>
                </a:lnTo>
                <a:lnTo>
                  <a:pt x="204831" y="168697"/>
                </a:lnTo>
                <a:lnTo>
                  <a:pt x="205856" y="169722"/>
                </a:lnTo>
                <a:lnTo>
                  <a:pt x="209952" y="177912"/>
                </a:lnTo>
                <a:lnTo>
                  <a:pt x="210975" y="178936"/>
                </a:lnTo>
                <a:lnTo>
                  <a:pt x="210975" y="182007"/>
                </a:lnTo>
                <a:lnTo>
                  <a:pt x="211568" y="183031"/>
                </a:lnTo>
                <a:lnTo>
                  <a:pt x="150552" y="183031"/>
                </a:lnTo>
                <a:lnTo>
                  <a:pt x="156697" y="189174"/>
                </a:lnTo>
                <a:lnTo>
                  <a:pt x="157721" y="191220"/>
                </a:lnTo>
                <a:lnTo>
                  <a:pt x="157722" y="193270"/>
                </a:lnTo>
                <a:lnTo>
                  <a:pt x="217487" y="193270"/>
                </a:lnTo>
                <a:lnTo>
                  <a:pt x="222814" y="202483"/>
                </a:lnTo>
                <a:lnTo>
                  <a:pt x="103440" y="202483"/>
                </a:lnTo>
                <a:lnTo>
                  <a:pt x="105486" y="204530"/>
                </a:lnTo>
                <a:lnTo>
                  <a:pt x="104463" y="207601"/>
                </a:lnTo>
                <a:lnTo>
                  <a:pt x="101391" y="209649"/>
                </a:lnTo>
                <a:lnTo>
                  <a:pt x="85004" y="209649"/>
                </a:lnTo>
                <a:lnTo>
                  <a:pt x="87052" y="211697"/>
                </a:lnTo>
                <a:lnTo>
                  <a:pt x="90125" y="212720"/>
                </a:lnTo>
                <a:lnTo>
                  <a:pt x="92173" y="214768"/>
                </a:lnTo>
                <a:lnTo>
                  <a:pt x="228262" y="214768"/>
                </a:lnTo>
                <a:lnTo>
                  <a:pt x="234019" y="236139"/>
                </a:lnTo>
                <a:lnTo>
                  <a:pt x="233694" y="237290"/>
                </a:lnTo>
                <a:lnTo>
                  <a:pt x="179227" y="237290"/>
                </a:lnTo>
                <a:lnTo>
                  <a:pt x="177588" y="239338"/>
                </a:lnTo>
                <a:lnTo>
                  <a:pt x="83978" y="239338"/>
                </a:lnTo>
                <a:lnTo>
                  <a:pt x="102814" y="253863"/>
                </a:lnTo>
                <a:lnTo>
                  <a:pt x="122514" y="265701"/>
                </a:lnTo>
                <a:lnTo>
                  <a:pt x="143173" y="273315"/>
                </a:lnTo>
                <a:lnTo>
                  <a:pt x="164889" y="275171"/>
                </a:lnTo>
                <a:lnTo>
                  <a:pt x="204738" y="275171"/>
                </a:lnTo>
                <a:lnTo>
                  <a:pt x="201759" y="277217"/>
                </a:lnTo>
                <a:lnTo>
                  <a:pt x="155207" y="284480"/>
                </a:lnTo>
                <a:close/>
              </a:path>
              <a:path w="234315" h="284479">
                <a:moveTo>
                  <a:pt x="219456" y="27416"/>
                </a:moveTo>
                <a:lnTo>
                  <a:pt x="158744" y="27416"/>
                </a:lnTo>
                <a:lnTo>
                  <a:pt x="165914" y="25368"/>
                </a:lnTo>
                <a:lnTo>
                  <a:pt x="173082" y="24344"/>
                </a:lnTo>
                <a:lnTo>
                  <a:pt x="178203" y="24344"/>
                </a:lnTo>
                <a:lnTo>
                  <a:pt x="178203" y="23321"/>
                </a:lnTo>
                <a:lnTo>
                  <a:pt x="177178" y="23321"/>
                </a:lnTo>
                <a:lnTo>
                  <a:pt x="170105" y="22921"/>
                </a:lnTo>
                <a:lnTo>
                  <a:pt x="215475" y="22921"/>
                </a:lnTo>
                <a:lnTo>
                  <a:pt x="219456" y="27416"/>
                </a:lnTo>
                <a:close/>
              </a:path>
              <a:path w="234315" h="284479">
                <a:moveTo>
                  <a:pt x="154648" y="26392"/>
                </a:moveTo>
                <a:lnTo>
                  <a:pt x="151576" y="26392"/>
                </a:lnTo>
                <a:lnTo>
                  <a:pt x="152601" y="25368"/>
                </a:lnTo>
                <a:lnTo>
                  <a:pt x="154648" y="26392"/>
                </a:lnTo>
                <a:close/>
              </a:path>
              <a:path w="234315" h="284479">
                <a:moveTo>
                  <a:pt x="186396" y="137985"/>
                </a:moveTo>
                <a:lnTo>
                  <a:pt x="153624" y="137985"/>
                </a:lnTo>
                <a:lnTo>
                  <a:pt x="153624" y="134914"/>
                </a:lnTo>
                <a:lnTo>
                  <a:pt x="155717" y="131777"/>
                </a:lnTo>
                <a:lnTo>
                  <a:pt x="155871" y="131777"/>
                </a:lnTo>
                <a:lnTo>
                  <a:pt x="158745" y="130818"/>
                </a:lnTo>
                <a:lnTo>
                  <a:pt x="181278" y="115462"/>
                </a:lnTo>
                <a:lnTo>
                  <a:pt x="181278" y="113414"/>
                </a:lnTo>
                <a:lnTo>
                  <a:pt x="182303" y="112391"/>
                </a:lnTo>
                <a:lnTo>
                  <a:pt x="174105" y="110343"/>
                </a:lnTo>
                <a:lnTo>
                  <a:pt x="214737" y="110343"/>
                </a:lnTo>
                <a:lnTo>
                  <a:pt x="214641" y="110535"/>
                </a:lnTo>
                <a:lnTo>
                  <a:pt x="186396" y="137985"/>
                </a:lnTo>
                <a:close/>
              </a:path>
              <a:path w="234315" h="284479">
                <a:moveTo>
                  <a:pt x="188854" y="154364"/>
                </a:moveTo>
                <a:lnTo>
                  <a:pt x="56329" y="154364"/>
                </a:lnTo>
                <a:lnTo>
                  <a:pt x="57353" y="153341"/>
                </a:lnTo>
                <a:lnTo>
                  <a:pt x="57210" y="151293"/>
                </a:lnTo>
                <a:lnTo>
                  <a:pt x="57139" y="150270"/>
                </a:lnTo>
                <a:lnTo>
                  <a:pt x="57019" y="148556"/>
                </a:lnTo>
                <a:lnTo>
                  <a:pt x="58378" y="147197"/>
                </a:lnTo>
                <a:lnTo>
                  <a:pt x="56755" y="144765"/>
                </a:lnTo>
                <a:lnTo>
                  <a:pt x="57520" y="137985"/>
                </a:lnTo>
                <a:lnTo>
                  <a:pt x="57635" y="136960"/>
                </a:lnTo>
                <a:lnTo>
                  <a:pt x="57704" y="136352"/>
                </a:lnTo>
                <a:lnTo>
                  <a:pt x="57780" y="135937"/>
                </a:lnTo>
                <a:lnTo>
                  <a:pt x="60517" y="127975"/>
                </a:lnTo>
                <a:lnTo>
                  <a:pt x="60902" y="126657"/>
                </a:lnTo>
                <a:lnTo>
                  <a:pt x="61125" y="126205"/>
                </a:lnTo>
                <a:lnTo>
                  <a:pt x="66569" y="116485"/>
                </a:lnTo>
                <a:lnTo>
                  <a:pt x="171443" y="116485"/>
                </a:lnTo>
                <a:lnTo>
                  <a:pt x="147478" y="129795"/>
                </a:lnTo>
                <a:lnTo>
                  <a:pt x="148468" y="131777"/>
                </a:lnTo>
                <a:lnTo>
                  <a:pt x="148501" y="133889"/>
                </a:lnTo>
                <a:lnTo>
                  <a:pt x="149526" y="134914"/>
                </a:lnTo>
                <a:lnTo>
                  <a:pt x="150551" y="134914"/>
                </a:lnTo>
                <a:lnTo>
                  <a:pt x="150551" y="135937"/>
                </a:lnTo>
                <a:lnTo>
                  <a:pt x="152599" y="135937"/>
                </a:lnTo>
                <a:lnTo>
                  <a:pt x="152599" y="136960"/>
                </a:lnTo>
                <a:lnTo>
                  <a:pt x="153624" y="137985"/>
                </a:lnTo>
                <a:lnTo>
                  <a:pt x="186396" y="137985"/>
                </a:lnTo>
                <a:lnTo>
                  <a:pt x="184348" y="141056"/>
                </a:lnTo>
                <a:lnTo>
                  <a:pt x="182301" y="147197"/>
                </a:lnTo>
                <a:lnTo>
                  <a:pt x="186396" y="151293"/>
                </a:lnTo>
                <a:lnTo>
                  <a:pt x="188854" y="154364"/>
                </a:lnTo>
                <a:close/>
              </a:path>
              <a:path w="234315" h="284479">
                <a:moveTo>
                  <a:pt x="57019" y="148556"/>
                </a:moveTo>
                <a:lnTo>
                  <a:pt x="56879" y="147197"/>
                </a:lnTo>
                <a:lnTo>
                  <a:pt x="56755" y="144765"/>
                </a:lnTo>
                <a:lnTo>
                  <a:pt x="58378" y="147197"/>
                </a:lnTo>
                <a:lnTo>
                  <a:pt x="57019" y="148556"/>
                </a:lnTo>
                <a:close/>
              </a:path>
              <a:path w="234315" h="284479">
                <a:moveTo>
                  <a:pt x="204831" y="168697"/>
                </a:moveTo>
                <a:lnTo>
                  <a:pt x="152602" y="168697"/>
                </a:lnTo>
                <a:lnTo>
                  <a:pt x="153623" y="167674"/>
                </a:lnTo>
                <a:lnTo>
                  <a:pt x="156695" y="167674"/>
                </a:lnTo>
                <a:lnTo>
                  <a:pt x="158744" y="166651"/>
                </a:lnTo>
                <a:lnTo>
                  <a:pt x="150547" y="162555"/>
                </a:lnTo>
                <a:lnTo>
                  <a:pt x="149525" y="162555"/>
                </a:lnTo>
                <a:lnTo>
                  <a:pt x="146454" y="159485"/>
                </a:lnTo>
                <a:lnTo>
                  <a:pt x="144406" y="159485"/>
                </a:lnTo>
                <a:lnTo>
                  <a:pt x="141333" y="158462"/>
                </a:lnTo>
                <a:lnTo>
                  <a:pt x="138261" y="158462"/>
                </a:lnTo>
                <a:lnTo>
                  <a:pt x="136212" y="157439"/>
                </a:lnTo>
                <a:lnTo>
                  <a:pt x="191314" y="157439"/>
                </a:lnTo>
                <a:lnTo>
                  <a:pt x="194590" y="161531"/>
                </a:lnTo>
                <a:lnTo>
                  <a:pt x="200735" y="164603"/>
                </a:lnTo>
                <a:lnTo>
                  <a:pt x="204831" y="168697"/>
                </a:lnTo>
                <a:close/>
              </a:path>
              <a:path w="234315" h="284479">
                <a:moveTo>
                  <a:pt x="152574" y="168697"/>
                </a:moveTo>
                <a:lnTo>
                  <a:pt x="45062" y="168697"/>
                </a:lnTo>
                <a:lnTo>
                  <a:pt x="45062" y="164603"/>
                </a:lnTo>
                <a:lnTo>
                  <a:pt x="46086" y="163578"/>
                </a:lnTo>
                <a:lnTo>
                  <a:pt x="47110" y="161531"/>
                </a:lnTo>
                <a:lnTo>
                  <a:pt x="128023" y="161531"/>
                </a:lnTo>
                <a:lnTo>
                  <a:pt x="126998" y="162555"/>
                </a:lnTo>
                <a:lnTo>
                  <a:pt x="128016" y="163578"/>
                </a:lnTo>
                <a:lnTo>
                  <a:pt x="135177" y="165626"/>
                </a:lnTo>
                <a:lnTo>
                  <a:pt x="144399" y="167674"/>
                </a:lnTo>
                <a:lnTo>
                  <a:pt x="152574" y="168697"/>
                </a:lnTo>
                <a:close/>
              </a:path>
              <a:path w="234315" h="284479">
                <a:moveTo>
                  <a:pt x="217487" y="193270"/>
                </a:moveTo>
                <a:lnTo>
                  <a:pt x="157722" y="193270"/>
                </a:lnTo>
                <a:lnTo>
                  <a:pt x="158744" y="191220"/>
                </a:lnTo>
                <a:lnTo>
                  <a:pt x="162842" y="189174"/>
                </a:lnTo>
                <a:lnTo>
                  <a:pt x="154648" y="183031"/>
                </a:lnTo>
                <a:lnTo>
                  <a:pt x="211568" y="183031"/>
                </a:lnTo>
                <a:lnTo>
                  <a:pt x="217487" y="193270"/>
                </a:lnTo>
                <a:close/>
              </a:path>
              <a:path w="234315" h="284479">
                <a:moveTo>
                  <a:pt x="228262" y="214768"/>
                </a:moveTo>
                <a:lnTo>
                  <a:pt x="92173" y="214768"/>
                </a:lnTo>
                <a:lnTo>
                  <a:pt x="94221" y="212720"/>
                </a:lnTo>
                <a:lnTo>
                  <a:pt x="98318" y="210672"/>
                </a:lnTo>
                <a:lnTo>
                  <a:pt x="93197" y="210672"/>
                </a:lnTo>
                <a:lnTo>
                  <a:pt x="89102" y="209649"/>
                </a:lnTo>
                <a:lnTo>
                  <a:pt x="101391" y="209649"/>
                </a:lnTo>
                <a:lnTo>
                  <a:pt x="107536" y="207601"/>
                </a:lnTo>
                <a:lnTo>
                  <a:pt x="111633" y="206578"/>
                </a:lnTo>
                <a:lnTo>
                  <a:pt x="110609" y="205555"/>
                </a:lnTo>
                <a:lnTo>
                  <a:pt x="103440" y="202483"/>
                </a:lnTo>
                <a:lnTo>
                  <a:pt x="222814" y="202483"/>
                </a:lnTo>
                <a:lnTo>
                  <a:pt x="226818" y="209409"/>
                </a:lnTo>
                <a:lnTo>
                  <a:pt x="228262" y="214768"/>
                </a:lnTo>
                <a:close/>
              </a:path>
              <a:path w="234315" h="284479">
                <a:moveTo>
                  <a:pt x="230226" y="249575"/>
                </a:moveTo>
                <a:lnTo>
                  <a:pt x="173082" y="249575"/>
                </a:lnTo>
                <a:lnTo>
                  <a:pt x="183324" y="243432"/>
                </a:lnTo>
                <a:lnTo>
                  <a:pt x="186396" y="241384"/>
                </a:lnTo>
                <a:lnTo>
                  <a:pt x="184348" y="240363"/>
                </a:lnTo>
                <a:lnTo>
                  <a:pt x="181275" y="239338"/>
                </a:lnTo>
                <a:lnTo>
                  <a:pt x="179227" y="237290"/>
                </a:lnTo>
                <a:lnTo>
                  <a:pt x="233694" y="237290"/>
                </a:lnTo>
                <a:lnTo>
                  <a:pt x="230226" y="249575"/>
                </a:lnTo>
                <a:close/>
              </a:path>
              <a:path w="234315" h="284479">
                <a:moveTo>
                  <a:pt x="161928" y="270452"/>
                </a:moveTo>
                <a:lnTo>
                  <a:pt x="134292" y="264805"/>
                </a:lnTo>
                <a:lnTo>
                  <a:pt x="109152" y="254359"/>
                </a:lnTo>
                <a:lnTo>
                  <a:pt x="86029" y="240363"/>
                </a:lnTo>
                <a:lnTo>
                  <a:pt x="83977" y="239338"/>
                </a:lnTo>
                <a:lnTo>
                  <a:pt x="177588" y="239338"/>
                </a:lnTo>
                <a:lnTo>
                  <a:pt x="175131" y="242409"/>
                </a:lnTo>
                <a:lnTo>
                  <a:pt x="171033" y="246503"/>
                </a:lnTo>
                <a:lnTo>
                  <a:pt x="165912" y="249575"/>
                </a:lnTo>
                <a:lnTo>
                  <a:pt x="230226" y="249575"/>
                </a:lnTo>
                <a:lnTo>
                  <a:pt x="227394" y="259605"/>
                </a:lnTo>
                <a:lnTo>
                  <a:pt x="212189" y="270051"/>
                </a:lnTo>
                <a:lnTo>
                  <a:pt x="192541" y="270051"/>
                </a:lnTo>
                <a:lnTo>
                  <a:pt x="161928" y="270452"/>
                </a:lnTo>
                <a:close/>
              </a:path>
              <a:path w="234315" h="284479">
                <a:moveTo>
                  <a:pt x="204738" y="275171"/>
                </a:moveTo>
                <a:lnTo>
                  <a:pt x="164889" y="275171"/>
                </a:lnTo>
                <a:lnTo>
                  <a:pt x="173546" y="274227"/>
                </a:lnTo>
                <a:lnTo>
                  <a:pt x="181147" y="272995"/>
                </a:lnTo>
                <a:lnTo>
                  <a:pt x="187788" y="271571"/>
                </a:lnTo>
                <a:lnTo>
                  <a:pt x="193565" y="270051"/>
                </a:lnTo>
                <a:lnTo>
                  <a:pt x="212189" y="270051"/>
                </a:lnTo>
                <a:lnTo>
                  <a:pt x="204738" y="275171"/>
                </a:lnTo>
                <a:close/>
              </a:path>
            </a:pathLst>
          </a:custGeom>
          <a:solidFill>
            <a:srgbClr val="201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3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7885426" y="9315006"/>
            <a:ext cx="251816" cy="971992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3254246" y="390325"/>
            <a:ext cx="4000499" cy="4400549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12238855" y="4815623"/>
            <a:ext cx="5238115" cy="4711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101600" algn="ctr">
              <a:lnSpc>
                <a:spcPct val="116500"/>
              </a:lnSpc>
              <a:spcBef>
                <a:spcPts val="95"/>
              </a:spcBef>
            </a:pPr>
            <a:r>
              <a:rPr sz="4400" b="1" spc="-315" dirty="0">
                <a:latin typeface="Trebuchet MS"/>
                <a:cs typeface="Trebuchet MS"/>
              </a:rPr>
              <a:t>Our</a:t>
            </a:r>
            <a:r>
              <a:rPr sz="4400" b="1" spc="-520" dirty="0">
                <a:latin typeface="Trebuchet MS"/>
                <a:cs typeface="Trebuchet MS"/>
              </a:rPr>
              <a:t> </a:t>
            </a:r>
            <a:r>
              <a:rPr sz="4400" b="1" spc="-250" dirty="0">
                <a:latin typeface="Trebuchet MS"/>
                <a:cs typeface="Trebuchet MS"/>
              </a:rPr>
              <a:t>App</a:t>
            </a:r>
            <a:r>
              <a:rPr sz="4400" b="1" spc="-520" dirty="0">
                <a:latin typeface="Trebuchet MS"/>
                <a:cs typeface="Trebuchet MS"/>
              </a:rPr>
              <a:t> </a:t>
            </a:r>
            <a:r>
              <a:rPr sz="4400" b="1" spc="-290" dirty="0">
                <a:latin typeface="Trebuchet MS"/>
                <a:cs typeface="Trebuchet MS"/>
              </a:rPr>
              <a:t>tries</a:t>
            </a:r>
            <a:r>
              <a:rPr sz="4400" b="1" spc="-520" dirty="0">
                <a:latin typeface="Trebuchet MS"/>
                <a:cs typeface="Trebuchet MS"/>
              </a:rPr>
              <a:t> </a:t>
            </a:r>
            <a:r>
              <a:rPr sz="4400" b="1" spc="-275" dirty="0">
                <a:latin typeface="Trebuchet MS"/>
                <a:cs typeface="Trebuchet MS"/>
              </a:rPr>
              <a:t>to</a:t>
            </a:r>
            <a:r>
              <a:rPr sz="4400" b="1" spc="-520" dirty="0">
                <a:latin typeface="Trebuchet MS"/>
                <a:cs typeface="Trebuchet MS"/>
              </a:rPr>
              <a:t> </a:t>
            </a:r>
            <a:r>
              <a:rPr sz="4400" b="1" spc="-275" dirty="0">
                <a:latin typeface="Trebuchet MS"/>
                <a:cs typeface="Trebuchet MS"/>
              </a:rPr>
              <a:t>solve </a:t>
            </a:r>
            <a:r>
              <a:rPr sz="4400" b="1" spc="-280" dirty="0">
                <a:latin typeface="Trebuchet MS"/>
                <a:cs typeface="Trebuchet MS"/>
              </a:rPr>
              <a:t>this</a:t>
            </a:r>
            <a:r>
              <a:rPr sz="4400" b="1" spc="-525" dirty="0">
                <a:latin typeface="Trebuchet MS"/>
                <a:cs typeface="Trebuchet MS"/>
              </a:rPr>
              <a:t> </a:t>
            </a:r>
            <a:r>
              <a:rPr sz="4400" b="1" spc="-335" dirty="0">
                <a:latin typeface="Trebuchet MS"/>
                <a:cs typeface="Trebuchet MS"/>
              </a:rPr>
              <a:t>problem,</a:t>
            </a:r>
            <a:r>
              <a:rPr sz="4400" b="1" spc="-525" dirty="0">
                <a:latin typeface="Trebuchet MS"/>
                <a:cs typeface="Trebuchet MS"/>
              </a:rPr>
              <a:t> </a:t>
            </a:r>
            <a:r>
              <a:rPr sz="4400" b="1" spc="-285" dirty="0">
                <a:latin typeface="Trebuchet MS"/>
                <a:cs typeface="Trebuchet MS"/>
              </a:rPr>
              <a:t>by</a:t>
            </a:r>
            <a:r>
              <a:rPr sz="4400" b="1" spc="-525" dirty="0">
                <a:latin typeface="Trebuchet MS"/>
                <a:cs typeface="Trebuchet MS"/>
              </a:rPr>
              <a:t> </a:t>
            </a:r>
            <a:r>
              <a:rPr sz="4400" b="1" spc="-275" dirty="0">
                <a:latin typeface="Trebuchet MS"/>
                <a:cs typeface="Trebuchet MS"/>
              </a:rPr>
              <a:t>being </a:t>
            </a:r>
            <a:r>
              <a:rPr sz="4400" b="1" spc="-280" dirty="0">
                <a:latin typeface="Trebuchet MS"/>
                <a:cs typeface="Trebuchet MS"/>
              </a:rPr>
              <a:t>easy</a:t>
            </a:r>
            <a:r>
              <a:rPr sz="4400" b="1" spc="-525" dirty="0">
                <a:latin typeface="Trebuchet MS"/>
                <a:cs typeface="Trebuchet MS"/>
              </a:rPr>
              <a:t> </a:t>
            </a:r>
            <a:r>
              <a:rPr sz="4400" b="1" spc="-275" dirty="0">
                <a:latin typeface="Trebuchet MS"/>
                <a:cs typeface="Trebuchet MS"/>
              </a:rPr>
              <a:t>to</a:t>
            </a:r>
            <a:r>
              <a:rPr sz="4400" b="1" spc="-520" dirty="0">
                <a:latin typeface="Trebuchet MS"/>
                <a:cs typeface="Trebuchet MS"/>
              </a:rPr>
              <a:t> </a:t>
            </a:r>
            <a:r>
              <a:rPr sz="4400" b="1" spc="-390" dirty="0">
                <a:latin typeface="Trebuchet MS"/>
                <a:cs typeface="Trebuchet MS"/>
              </a:rPr>
              <a:t>use,</a:t>
            </a:r>
            <a:r>
              <a:rPr sz="4400" b="1" spc="-525" dirty="0">
                <a:latin typeface="Trebuchet MS"/>
                <a:cs typeface="Trebuchet MS"/>
              </a:rPr>
              <a:t> </a:t>
            </a:r>
            <a:r>
              <a:rPr sz="4400" b="1" spc="-380" dirty="0">
                <a:latin typeface="Trebuchet MS"/>
                <a:cs typeface="Trebuchet MS"/>
              </a:rPr>
              <a:t>however </a:t>
            </a:r>
            <a:r>
              <a:rPr sz="4400" b="1" spc="-325" dirty="0">
                <a:latin typeface="Trebuchet MS"/>
                <a:cs typeface="Trebuchet MS"/>
              </a:rPr>
              <a:t>powerful</a:t>
            </a:r>
            <a:r>
              <a:rPr sz="4400" b="1" spc="-509" dirty="0">
                <a:latin typeface="Trebuchet MS"/>
                <a:cs typeface="Trebuchet MS"/>
              </a:rPr>
              <a:t> </a:t>
            </a:r>
            <a:r>
              <a:rPr sz="4400" b="1" spc="-290" dirty="0">
                <a:latin typeface="Trebuchet MS"/>
                <a:cs typeface="Trebuchet MS"/>
              </a:rPr>
              <a:t>enough</a:t>
            </a:r>
            <a:r>
              <a:rPr sz="4400" b="1" spc="-505" dirty="0">
                <a:latin typeface="Trebuchet MS"/>
                <a:cs typeface="Trebuchet MS"/>
              </a:rPr>
              <a:t> </a:t>
            </a:r>
            <a:r>
              <a:rPr sz="4400" b="1" spc="-300" dirty="0">
                <a:latin typeface="Trebuchet MS"/>
                <a:cs typeface="Trebuchet MS"/>
              </a:rPr>
              <a:t>to translate</a:t>
            </a:r>
            <a:r>
              <a:rPr sz="4400" b="1" spc="-520" dirty="0">
                <a:latin typeface="Trebuchet MS"/>
                <a:cs typeface="Trebuchet MS"/>
              </a:rPr>
              <a:t> </a:t>
            </a:r>
            <a:r>
              <a:rPr sz="4400" b="1" spc="-285" dirty="0">
                <a:latin typeface="Trebuchet MS"/>
                <a:cs typeface="Trebuchet MS"/>
              </a:rPr>
              <a:t>different</a:t>
            </a:r>
            <a:r>
              <a:rPr sz="4400" b="1" spc="-520" dirty="0">
                <a:latin typeface="Trebuchet MS"/>
                <a:cs typeface="Trebuchet MS"/>
              </a:rPr>
              <a:t> </a:t>
            </a:r>
            <a:r>
              <a:rPr sz="4400" b="1" spc="-130" dirty="0">
                <a:latin typeface="Trebuchet MS"/>
                <a:cs typeface="Trebuchet MS"/>
              </a:rPr>
              <a:t>Sign </a:t>
            </a:r>
            <a:r>
              <a:rPr sz="4400" b="1" spc="-265" dirty="0">
                <a:latin typeface="Trebuchet MS"/>
                <a:cs typeface="Trebuchet MS"/>
              </a:rPr>
              <a:t>Languages</a:t>
            </a:r>
            <a:r>
              <a:rPr sz="4400" b="1" spc="-525" dirty="0">
                <a:latin typeface="Trebuchet MS"/>
                <a:cs typeface="Trebuchet MS"/>
              </a:rPr>
              <a:t> </a:t>
            </a:r>
            <a:r>
              <a:rPr sz="4400" b="1" spc="-305" dirty="0">
                <a:latin typeface="Trebuchet MS"/>
                <a:cs typeface="Trebuchet MS"/>
              </a:rPr>
              <a:t>into</a:t>
            </a:r>
            <a:r>
              <a:rPr sz="4400" b="1" spc="-520" dirty="0">
                <a:latin typeface="Trebuchet MS"/>
                <a:cs typeface="Trebuchet MS"/>
              </a:rPr>
              <a:t> </a:t>
            </a:r>
            <a:r>
              <a:rPr sz="4400" b="1" spc="-430" dirty="0">
                <a:latin typeface="Trebuchet MS"/>
                <a:cs typeface="Trebuchet MS"/>
              </a:rPr>
              <a:t>Text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634612" y="4853265"/>
            <a:ext cx="3582670" cy="5130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83820" algn="ctr">
              <a:lnSpc>
                <a:spcPct val="116300"/>
              </a:lnSpc>
              <a:spcBef>
                <a:spcPts val="95"/>
              </a:spcBef>
            </a:pPr>
            <a:r>
              <a:rPr sz="3600" b="1" spc="-260" dirty="0">
                <a:latin typeface="Trebuchet MS"/>
                <a:cs typeface="Trebuchet MS"/>
              </a:rPr>
              <a:t>Other</a:t>
            </a:r>
            <a:r>
              <a:rPr sz="3600" b="1" spc="-420" dirty="0">
                <a:latin typeface="Trebuchet MS"/>
                <a:cs typeface="Trebuchet MS"/>
              </a:rPr>
              <a:t> </a:t>
            </a:r>
            <a:r>
              <a:rPr sz="3600" b="1" spc="-160" dirty="0">
                <a:latin typeface="Trebuchet MS"/>
                <a:cs typeface="Trebuchet MS"/>
              </a:rPr>
              <a:t>Apps</a:t>
            </a:r>
            <a:r>
              <a:rPr sz="3600" b="1" spc="-415" dirty="0">
                <a:latin typeface="Trebuchet MS"/>
                <a:cs typeface="Trebuchet MS"/>
              </a:rPr>
              <a:t> </a:t>
            </a:r>
            <a:r>
              <a:rPr sz="3600" b="1" spc="-310" dirty="0">
                <a:latin typeface="Trebuchet MS"/>
                <a:cs typeface="Trebuchet MS"/>
              </a:rPr>
              <a:t>Try</a:t>
            </a:r>
            <a:r>
              <a:rPr sz="3600" b="1" spc="-420" dirty="0">
                <a:latin typeface="Trebuchet MS"/>
                <a:cs typeface="Trebuchet MS"/>
              </a:rPr>
              <a:t> </a:t>
            </a:r>
            <a:r>
              <a:rPr sz="3600" b="1" spc="-25" dirty="0">
                <a:latin typeface="Trebuchet MS"/>
                <a:cs typeface="Trebuchet MS"/>
              </a:rPr>
              <a:t>to </a:t>
            </a:r>
            <a:r>
              <a:rPr sz="3600" b="1" spc="-220" dirty="0">
                <a:latin typeface="Trebuchet MS"/>
                <a:cs typeface="Trebuchet MS"/>
              </a:rPr>
              <a:t>solve</a:t>
            </a:r>
            <a:r>
              <a:rPr sz="3600" b="1" spc="-390" dirty="0">
                <a:latin typeface="Trebuchet MS"/>
                <a:cs typeface="Trebuchet MS"/>
              </a:rPr>
              <a:t> </a:t>
            </a:r>
            <a:r>
              <a:rPr sz="3600" b="1" spc="-275" dirty="0">
                <a:latin typeface="Trebuchet MS"/>
                <a:cs typeface="Trebuchet MS"/>
              </a:rPr>
              <a:t>these </a:t>
            </a:r>
            <a:r>
              <a:rPr sz="3600" b="1" spc="-254" dirty="0">
                <a:latin typeface="Trebuchet MS"/>
                <a:cs typeface="Trebuchet MS"/>
              </a:rPr>
              <a:t>problems,</a:t>
            </a:r>
            <a:r>
              <a:rPr sz="3600" b="1" spc="-355" dirty="0">
                <a:latin typeface="Trebuchet MS"/>
                <a:cs typeface="Trebuchet MS"/>
              </a:rPr>
              <a:t> </a:t>
            </a:r>
            <a:r>
              <a:rPr sz="3600" b="1" spc="-310" dirty="0">
                <a:latin typeface="Trebuchet MS"/>
                <a:cs typeface="Trebuchet MS"/>
              </a:rPr>
              <a:t>however </a:t>
            </a:r>
            <a:r>
              <a:rPr sz="3600" b="1" spc="-280" dirty="0">
                <a:latin typeface="Trebuchet MS"/>
                <a:cs typeface="Trebuchet MS"/>
              </a:rPr>
              <a:t>they</a:t>
            </a:r>
            <a:r>
              <a:rPr sz="3600" b="1" spc="-405" dirty="0">
                <a:latin typeface="Trebuchet MS"/>
                <a:cs typeface="Trebuchet MS"/>
              </a:rPr>
              <a:t> </a:t>
            </a:r>
            <a:r>
              <a:rPr sz="3600" b="1" spc="-215" dirty="0">
                <a:latin typeface="Trebuchet MS"/>
                <a:cs typeface="Trebuchet MS"/>
              </a:rPr>
              <a:t>might</a:t>
            </a:r>
            <a:r>
              <a:rPr sz="3600" b="1" spc="-405" dirty="0">
                <a:latin typeface="Trebuchet MS"/>
                <a:cs typeface="Trebuchet MS"/>
              </a:rPr>
              <a:t> </a:t>
            </a:r>
            <a:r>
              <a:rPr sz="3600" b="1" spc="-25" dirty="0">
                <a:latin typeface="Trebuchet MS"/>
                <a:cs typeface="Trebuchet MS"/>
              </a:rPr>
              <a:t>be </a:t>
            </a:r>
            <a:r>
              <a:rPr sz="3600" b="1" spc="-270" dirty="0">
                <a:latin typeface="Trebuchet MS"/>
                <a:cs typeface="Trebuchet MS"/>
              </a:rPr>
              <a:t>require</a:t>
            </a:r>
            <a:r>
              <a:rPr sz="3600" b="1" spc="-415" dirty="0">
                <a:latin typeface="Trebuchet MS"/>
                <a:cs typeface="Trebuchet MS"/>
              </a:rPr>
              <a:t> </a:t>
            </a:r>
            <a:r>
              <a:rPr sz="3600" b="1" spc="-285" dirty="0">
                <a:latin typeface="Trebuchet MS"/>
                <a:cs typeface="Trebuchet MS"/>
              </a:rPr>
              <a:t>the</a:t>
            </a:r>
            <a:r>
              <a:rPr sz="3600" b="1" spc="-409" dirty="0">
                <a:latin typeface="Trebuchet MS"/>
                <a:cs typeface="Trebuchet MS"/>
              </a:rPr>
              <a:t> </a:t>
            </a:r>
            <a:r>
              <a:rPr sz="3600" b="1" spc="-254" dirty="0">
                <a:latin typeface="Trebuchet MS"/>
                <a:cs typeface="Trebuchet MS"/>
              </a:rPr>
              <a:t>user</a:t>
            </a:r>
            <a:r>
              <a:rPr sz="3600" b="1" spc="-409" dirty="0">
                <a:latin typeface="Trebuchet MS"/>
                <a:cs typeface="Trebuchet MS"/>
              </a:rPr>
              <a:t> </a:t>
            </a:r>
            <a:r>
              <a:rPr sz="3600" b="1" spc="-25" dirty="0">
                <a:latin typeface="Trebuchet MS"/>
                <a:cs typeface="Trebuchet MS"/>
              </a:rPr>
              <a:t>to</a:t>
            </a:r>
            <a:endParaRPr sz="3600">
              <a:latin typeface="Trebuchet MS"/>
              <a:cs typeface="Trebuchet MS"/>
            </a:endParaRPr>
          </a:p>
          <a:p>
            <a:pPr marL="224790" marR="217170" algn="ctr">
              <a:lnSpc>
                <a:spcPct val="116300"/>
              </a:lnSpc>
            </a:pPr>
            <a:r>
              <a:rPr sz="3600" b="1" spc="-340" dirty="0">
                <a:latin typeface="Trebuchet MS"/>
                <a:cs typeface="Trebuchet MS"/>
              </a:rPr>
              <a:t>,be</a:t>
            </a:r>
            <a:r>
              <a:rPr sz="3600" b="1" spc="-425" dirty="0">
                <a:latin typeface="Trebuchet MS"/>
                <a:cs typeface="Trebuchet MS"/>
              </a:rPr>
              <a:t> </a:t>
            </a:r>
            <a:r>
              <a:rPr sz="3600" b="1" spc="-270" dirty="0">
                <a:latin typeface="Trebuchet MS"/>
                <a:cs typeface="Trebuchet MS"/>
              </a:rPr>
              <a:t>tech</a:t>
            </a:r>
            <a:r>
              <a:rPr sz="3600" b="1" spc="-420" dirty="0">
                <a:latin typeface="Trebuchet MS"/>
                <a:cs typeface="Trebuchet MS"/>
              </a:rPr>
              <a:t> </a:t>
            </a:r>
            <a:r>
              <a:rPr sz="3600" b="1" spc="-275" dirty="0">
                <a:latin typeface="Trebuchet MS"/>
                <a:cs typeface="Trebuchet MS"/>
              </a:rPr>
              <a:t>literatue </a:t>
            </a:r>
            <a:r>
              <a:rPr sz="3600" b="1" spc="-310" dirty="0">
                <a:latin typeface="Trebuchet MS"/>
                <a:cs typeface="Trebuchet MS"/>
              </a:rPr>
              <a:t>which</a:t>
            </a:r>
            <a:r>
              <a:rPr sz="3600" b="1" spc="-415" dirty="0">
                <a:latin typeface="Trebuchet MS"/>
                <a:cs typeface="Trebuchet MS"/>
              </a:rPr>
              <a:t> </a:t>
            </a:r>
            <a:r>
              <a:rPr sz="3600" b="1" spc="-245" dirty="0">
                <a:latin typeface="Trebuchet MS"/>
                <a:cs typeface="Trebuchet MS"/>
              </a:rPr>
              <a:t>can</a:t>
            </a:r>
            <a:r>
              <a:rPr sz="3600" b="1" spc="-409" dirty="0">
                <a:latin typeface="Trebuchet MS"/>
                <a:cs typeface="Trebuchet MS"/>
              </a:rPr>
              <a:t> </a:t>
            </a:r>
            <a:r>
              <a:rPr sz="3600" b="1" spc="-245" dirty="0">
                <a:latin typeface="Trebuchet MS"/>
                <a:cs typeface="Trebuchet MS"/>
              </a:rPr>
              <a:t>be</a:t>
            </a:r>
            <a:r>
              <a:rPr sz="3600" b="1" spc="-415" dirty="0">
                <a:latin typeface="Trebuchet MS"/>
                <a:cs typeface="Trebuchet MS"/>
              </a:rPr>
              <a:t> </a:t>
            </a:r>
            <a:r>
              <a:rPr sz="3600" b="1" spc="-50" dirty="0">
                <a:latin typeface="Trebuchet MS"/>
                <a:cs typeface="Trebuchet MS"/>
              </a:rPr>
              <a:t>a </a:t>
            </a:r>
            <a:r>
              <a:rPr sz="3600" b="1" spc="-250" dirty="0">
                <a:latin typeface="Trebuchet MS"/>
                <a:cs typeface="Trebuchet MS"/>
              </a:rPr>
              <a:t>barrier</a:t>
            </a:r>
            <a:r>
              <a:rPr sz="3600" b="1" spc="-405" dirty="0">
                <a:latin typeface="Trebuchet MS"/>
                <a:cs typeface="Trebuchet MS"/>
              </a:rPr>
              <a:t> </a:t>
            </a:r>
            <a:r>
              <a:rPr sz="3600" b="1" spc="-220" dirty="0">
                <a:latin typeface="Trebuchet MS"/>
                <a:cs typeface="Trebuchet MS"/>
              </a:rPr>
              <a:t>to</a:t>
            </a:r>
            <a:r>
              <a:rPr sz="3600" b="1" spc="-400" dirty="0">
                <a:latin typeface="Trebuchet MS"/>
                <a:cs typeface="Trebuchet MS"/>
              </a:rPr>
              <a:t> </a:t>
            </a:r>
            <a:r>
              <a:rPr sz="3600" b="1" spc="-280" dirty="0">
                <a:latin typeface="Trebuchet MS"/>
                <a:cs typeface="Trebuchet MS"/>
              </a:rPr>
              <a:t>entry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28000" y="4877076"/>
            <a:ext cx="6073140" cy="516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4295" algn="ctr">
              <a:lnSpc>
                <a:spcPct val="115399"/>
              </a:lnSpc>
              <a:spcBef>
                <a:spcPts val="100"/>
              </a:spcBef>
            </a:pPr>
            <a:r>
              <a:rPr sz="3250" b="1" spc="-195" dirty="0">
                <a:latin typeface="Trebuchet MS"/>
                <a:cs typeface="Trebuchet MS"/>
              </a:rPr>
              <a:t>Imagine</a:t>
            </a:r>
            <a:r>
              <a:rPr sz="3250" b="1" spc="-365" dirty="0">
                <a:latin typeface="Trebuchet MS"/>
                <a:cs typeface="Trebuchet MS"/>
              </a:rPr>
              <a:t> </a:t>
            </a:r>
            <a:r>
              <a:rPr sz="3250" b="1" spc="-190" dirty="0">
                <a:latin typeface="Trebuchet MS"/>
                <a:cs typeface="Trebuchet MS"/>
              </a:rPr>
              <a:t>being</a:t>
            </a:r>
            <a:r>
              <a:rPr sz="3250" b="1" spc="-360" dirty="0">
                <a:latin typeface="Trebuchet MS"/>
                <a:cs typeface="Trebuchet MS"/>
              </a:rPr>
              <a:t> </a:t>
            </a:r>
            <a:r>
              <a:rPr sz="3250" b="1" spc="-240" dirty="0">
                <a:latin typeface="Trebuchet MS"/>
                <a:cs typeface="Trebuchet MS"/>
              </a:rPr>
              <a:t>unable</a:t>
            </a:r>
            <a:r>
              <a:rPr sz="3250" b="1" spc="-365" dirty="0">
                <a:latin typeface="Trebuchet MS"/>
                <a:cs typeface="Trebuchet MS"/>
              </a:rPr>
              <a:t> </a:t>
            </a:r>
            <a:r>
              <a:rPr sz="3250" b="1" spc="-204" dirty="0">
                <a:latin typeface="Trebuchet MS"/>
                <a:cs typeface="Trebuchet MS"/>
              </a:rPr>
              <a:t>to</a:t>
            </a:r>
            <a:r>
              <a:rPr sz="3250" b="1" spc="-360" dirty="0">
                <a:latin typeface="Trebuchet MS"/>
                <a:cs typeface="Trebuchet MS"/>
              </a:rPr>
              <a:t> </a:t>
            </a:r>
            <a:r>
              <a:rPr sz="3250" b="1" spc="-254" dirty="0">
                <a:latin typeface="Trebuchet MS"/>
                <a:cs typeface="Trebuchet MS"/>
              </a:rPr>
              <a:t>hear</a:t>
            </a:r>
            <a:r>
              <a:rPr sz="3250" b="1" spc="-365" dirty="0">
                <a:latin typeface="Trebuchet MS"/>
                <a:cs typeface="Trebuchet MS"/>
              </a:rPr>
              <a:t> </a:t>
            </a:r>
            <a:r>
              <a:rPr sz="3250" b="1" spc="-20" dirty="0">
                <a:latin typeface="Trebuchet MS"/>
                <a:cs typeface="Trebuchet MS"/>
              </a:rPr>
              <a:t>your </a:t>
            </a:r>
            <a:r>
              <a:rPr sz="3250" b="1" spc="-215" dirty="0">
                <a:latin typeface="Trebuchet MS"/>
                <a:cs typeface="Trebuchet MS"/>
              </a:rPr>
              <a:t>favorite</a:t>
            </a:r>
            <a:r>
              <a:rPr sz="3250" b="1" spc="-365" dirty="0">
                <a:latin typeface="Trebuchet MS"/>
                <a:cs typeface="Trebuchet MS"/>
              </a:rPr>
              <a:t> </a:t>
            </a:r>
            <a:r>
              <a:rPr sz="3250" b="1" spc="-200" dirty="0">
                <a:latin typeface="Trebuchet MS"/>
                <a:cs typeface="Trebuchet MS"/>
              </a:rPr>
              <a:t>song,</a:t>
            </a:r>
            <a:r>
              <a:rPr sz="3250" b="1" spc="-360" dirty="0">
                <a:latin typeface="Trebuchet MS"/>
                <a:cs typeface="Trebuchet MS"/>
              </a:rPr>
              <a:t> </a:t>
            </a:r>
            <a:r>
              <a:rPr sz="3250" b="1" spc="-215" dirty="0">
                <a:latin typeface="Trebuchet MS"/>
                <a:cs typeface="Trebuchet MS"/>
              </a:rPr>
              <a:t>a</a:t>
            </a:r>
            <a:r>
              <a:rPr sz="3250" b="1" spc="-360" dirty="0">
                <a:latin typeface="Trebuchet MS"/>
                <a:cs typeface="Trebuchet MS"/>
              </a:rPr>
              <a:t> </a:t>
            </a:r>
            <a:r>
              <a:rPr sz="3250" b="1" spc="-250" dirty="0">
                <a:latin typeface="Trebuchet MS"/>
                <a:cs typeface="Trebuchet MS"/>
              </a:rPr>
              <a:t>child’s</a:t>
            </a:r>
            <a:r>
              <a:rPr sz="3250" b="1" spc="-365" dirty="0">
                <a:latin typeface="Trebuchet MS"/>
                <a:cs typeface="Trebuchet MS"/>
              </a:rPr>
              <a:t> </a:t>
            </a:r>
            <a:r>
              <a:rPr sz="3250" b="1" spc="-250" dirty="0">
                <a:latin typeface="Trebuchet MS"/>
                <a:cs typeface="Trebuchet MS"/>
              </a:rPr>
              <a:t>laughter,</a:t>
            </a:r>
            <a:r>
              <a:rPr sz="3250" b="1" spc="-360" dirty="0">
                <a:latin typeface="Trebuchet MS"/>
                <a:cs typeface="Trebuchet MS"/>
              </a:rPr>
              <a:t> </a:t>
            </a:r>
            <a:r>
              <a:rPr sz="3250" b="1" spc="-25" dirty="0">
                <a:latin typeface="Trebuchet MS"/>
                <a:cs typeface="Trebuchet MS"/>
              </a:rPr>
              <a:t>or </a:t>
            </a:r>
            <a:r>
              <a:rPr sz="3250" b="1" spc="-260" dirty="0">
                <a:latin typeface="Trebuchet MS"/>
                <a:cs typeface="Trebuchet MS"/>
              </a:rPr>
              <a:t>even</a:t>
            </a:r>
            <a:r>
              <a:rPr sz="3250" b="1" spc="-375" dirty="0">
                <a:latin typeface="Trebuchet MS"/>
                <a:cs typeface="Trebuchet MS"/>
              </a:rPr>
              <a:t> </a:t>
            </a:r>
            <a:r>
              <a:rPr sz="3250" b="1" spc="-225" dirty="0">
                <a:latin typeface="Trebuchet MS"/>
                <a:cs typeface="Trebuchet MS"/>
              </a:rPr>
              <a:t>order</a:t>
            </a:r>
            <a:r>
              <a:rPr sz="3250" b="1" spc="-375" dirty="0">
                <a:latin typeface="Trebuchet MS"/>
                <a:cs typeface="Trebuchet MS"/>
              </a:rPr>
              <a:t> </a:t>
            </a:r>
            <a:r>
              <a:rPr sz="3250" b="1" spc="-215" dirty="0">
                <a:latin typeface="Trebuchet MS"/>
                <a:cs typeface="Trebuchet MS"/>
              </a:rPr>
              <a:t>a</a:t>
            </a:r>
            <a:r>
              <a:rPr sz="3250" b="1" spc="-370" dirty="0">
                <a:latin typeface="Trebuchet MS"/>
                <a:cs typeface="Trebuchet MS"/>
              </a:rPr>
              <a:t> </a:t>
            </a:r>
            <a:r>
              <a:rPr sz="3250" b="1" spc="-229" dirty="0">
                <a:latin typeface="Trebuchet MS"/>
                <a:cs typeface="Trebuchet MS"/>
              </a:rPr>
              <a:t>cup</a:t>
            </a:r>
            <a:r>
              <a:rPr sz="3250" b="1" spc="-375" dirty="0">
                <a:latin typeface="Trebuchet MS"/>
                <a:cs typeface="Trebuchet MS"/>
              </a:rPr>
              <a:t> </a:t>
            </a:r>
            <a:r>
              <a:rPr sz="3250" b="1" spc="-145" dirty="0">
                <a:latin typeface="Trebuchet MS"/>
                <a:cs typeface="Trebuchet MS"/>
              </a:rPr>
              <a:t>of</a:t>
            </a:r>
            <a:r>
              <a:rPr sz="3250" b="1" spc="-375" dirty="0">
                <a:latin typeface="Trebuchet MS"/>
                <a:cs typeface="Trebuchet MS"/>
              </a:rPr>
              <a:t> </a:t>
            </a:r>
            <a:r>
              <a:rPr sz="3250" b="1" spc="-200" dirty="0">
                <a:latin typeface="Trebuchet MS"/>
                <a:cs typeface="Trebuchet MS"/>
              </a:rPr>
              <a:t>coffee</a:t>
            </a:r>
            <a:r>
              <a:rPr sz="3250" b="1" spc="-370" dirty="0">
                <a:latin typeface="Trebuchet MS"/>
                <a:cs typeface="Trebuchet MS"/>
              </a:rPr>
              <a:t> </a:t>
            </a:r>
            <a:r>
              <a:rPr sz="3250" b="1" spc="-70" dirty="0">
                <a:latin typeface="Trebuchet MS"/>
                <a:cs typeface="Trebuchet MS"/>
              </a:rPr>
              <a:t>because </a:t>
            </a:r>
            <a:r>
              <a:rPr sz="3250" b="1" spc="-215" dirty="0">
                <a:latin typeface="Trebuchet MS"/>
                <a:cs typeface="Trebuchet MS"/>
              </a:rPr>
              <a:t>no</a:t>
            </a:r>
            <a:r>
              <a:rPr sz="3250" b="1" spc="-370" dirty="0">
                <a:latin typeface="Trebuchet MS"/>
                <a:cs typeface="Trebuchet MS"/>
              </a:rPr>
              <a:t> </a:t>
            </a:r>
            <a:r>
              <a:rPr sz="3250" b="1" spc="-240" dirty="0">
                <a:latin typeface="Trebuchet MS"/>
                <a:cs typeface="Trebuchet MS"/>
              </a:rPr>
              <a:t>one</a:t>
            </a:r>
            <a:r>
              <a:rPr sz="3250" b="1" spc="-365" dirty="0">
                <a:latin typeface="Trebuchet MS"/>
                <a:cs typeface="Trebuchet MS"/>
              </a:rPr>
              <a:t> </a:t>
            </a:r>
            <a:r>
              <a:rPr sz="3250" b="1" spc="-210" dirty="0">
                <a:latin typeface="Trebuchet MS"/>
                <a:cs typeface="Trebuchet MS"/>
              </a:rPr>
              <a:t>understands</a:t>
            </a:r>
            <a:r>
              <a:rPr sz="3250" b="1" spc="-370" dirty="0">
                <a:latin typeface="Trebuchet MS"/>
                <a:cs typeface="Trebuchet MS"/>
              </a:rPr>
              <a:t> </a:t>
            </a:r>
            <a:r>
              <a:rPr sz="3250" b="1" spc="-300" dirty="0">
                <a:latin typeface="Trebuchet MS"/>
                <a:cs typeface="Trebuchet MS"/>
              </a:rPr>
              <a:t>you.</a:t>
            </a:r>
            <a:r>
              <a:rPr sz="3250" b="1" spc="-365" dirty="0">
                <a:latin typeface="Trebuchet MS"/>
                <a:cs typeface="Trebuchet MS"/>
              </a:rPr>
              <a:t> </a:t>
            </a:r>
            <a:r>
              <a:rPr sz="3250" b="1" spc="-270" dirty="0">
                <a:latin typeface="Trebuchet MS"/>
                <a:cs typeface="Trebuchet MS"/>
              </a:rPr>
              <a:t>For</a:t>
            </a:r>
            <a:r>
              <a:rPr sz="3250" b="1" spc="-370" dirty="0">
                <a:latin typeface="Trebuchet MS"/>
                <a:cs typeface="Trebuchet MS"/>
              </a:rPr>
              <a:t> </a:t>
            </a:r>
            <a:r>
              <a:rPr sz="3250" b="1" spc="-235" dirty="0">
                <a:latin typeface="Trebuchet MS"/>
                <a:cs typeface="Trebuchet MS"/>
              </a:rPr>
              <a:t>over</a:t>
            </a:r>
            <a:r>
              <a:rPr sz="3250" b="1" spc="-365" dirty="0">
                <a:latin typeface="Trebuchet MS"/>
                <a:cs typeface="Trebuchet MS"/>
              </a:rPr>
              <a:t> </a:t>
            </a:r>
            <a:r>
              <a:rPr sz="3250" b="1" spc="-380" dirty="0">
                <a:latin typeface="Trebuchet MS"/>
                <a:cs typeface="Trebuchet MS"/>
              </a:rPr>
              <a:t>70 </a:t>
            </a:r>
            <a:r>
              <a:rPr sz="3250" b="1" spc="-225" dirty="0">
                <a:latin typeface="Trebuchet MS"/>
                <a:cs typeface="Trebuchet MS"/>
              </a:rPr>
              <a:t>million</a:t>
            </a:r>
            <a:r>
              <a:rPr sz="3250" b="1" spc="-345" dirty="0">
                <a:latin typeface="Trebuchet MS"/>
                <a:cs typeface="Trebuchet MS"/>
              </a:rPr>
              <a:t> </a:t>
            </a:r>
            <a:r>
              <a:rPr sz="3250" b="1" spc="-200" dirty="0">
                <a:latin typeface="Trebuchet MS"/>
                <a:cs typeface="Trebuchet MS"/>
              </a:rPr>
              <a:t>deaf</a:t>
            </a:r>
            <a:r>
              <a:rPr sz="3250" b="1" spc="-340" dirty="0">
                <a:latin typeface="Trebuchet MS"/>
                <a:cs typeface="Trebuchet MS"/>
              </a:rPr>
              <a:t> </a:t>
            </a:r>
            <a:r>
              <a:rPr sz="3250" b="1" spc="-215" dirty="0">
                <a:latin typeface="Trebuchet MS"/>
                <a:cs typeface="Trebuchet MS"/>
              </a:rPr>
              <a:t>individuals</a:t>
            </a:r>
            <a:r>
              <a:rPr sz="3250" b="1" spc="-340" dirty="0">
                <a:latin typeface="Trebuchet MS"/>
                <a:cs typeface="Trebuchet MS"/>
              </a:rPr>
              <a:t> </a:t>
            </a:r>
            <a:r>
              <a:rPr sz="3250" b="1" spc="-290" dirty="0">
                <a:latin typeface="Trebuchet MS"/>
                <a:cs typeface="Trebuchet MS"/>
              </a:rPr>
              <a:t>worldwide, </a:t>
            </a:r>
            <a:r>
              <a:rPr sz="3250" b="1" spc="-210" dirty="0">
                <a:latin typeface="Trebuchet MS"/>
                <a:cs typeface="Trebuchet MS"/>
              </a:rPr>
              <a:t>this</a:t>
            </a:r>
            <a:r>
              <a:rPr sz="3250" b="1" spc="-370" dirty="0">
                <a:latin typeface="Trebuchet MS"/>
                <a:cs typeface="Trebuchet MS"/>
              </a:rPr>
              <a:t> </a:t>
            </a:r>
            <a:r>
              <a:rPr sz="3250" b="1" spc="-160" dirty="0">
                <a:latin typeface="Trebuchet MS"/>
                <a:cs typeface="Trebuchet MS"/>
              </a:rPr>
              <a:t>is</a:t>
            </a:r>
            <a:r>
              <a:rPr sz="3250" b="1" spc="-365" dirty="0">
                <a:latin typeface="Trebuchet MS"/>
                <a:cs typeface="Trebuchet MS"/>
              </a:rPr>
              <a:t> </a:t>
            </a:r>
            <a:r>
              <a:rPr sz="3250" b="1" spc="-215" dirty="0">
                <a:latin typeface="Trebuchet MS"/>
                <a:cs typeface="Trebuchet MS"/>
              </a:rPr>
              <a:t>a</a:t>
            </a:r>
            <a:r>
              <a:rPr sz="3250" b="1" spc="-370" dirty="0">
                <a:latin typeface="Trebuchet MS"/>
                <a:cs typeface="Trebuchet MS"/>
              </a:rPr>
              <a:t> </a:t>
            </a:r>
            <a:r>
              <a:rPr sz="3250" b="1" spc="-220" dirty="0">
                <a:latin typeface="Trebuchet MS"/>
                <a:cs typeface="Trebuchet MS"/>
              </a:rPr>
              <a:t>daily</a:t>
            </a:r>
            <a:r>
              <a:rPr sz="3250" b="1" spc="-365" dirty="0">
                <a:latin typeface="Trebuchet MS"/>
                <a:cs typeface="Trebuchet MS"/>
              </a:rPr>
              <a:t> </a:t>
            </a:r>
            <a:r>
              <a:rPr sz="3250" b="1" spc="-260" dirty="0">
                <a:latin typeface="Trebuchet MS"/>
                <a:cs typeface="Trebuchet MS"/>
              </a:rPr>
              <a:t>reality—</a:t>
            </a:r>
            <a:r>
              <a:rPr sz="3250" b="1" spc="-195" dirty="0">
                <a:latin typeface="Trebuchet MS"/>
                <a:cs typeface="Trebuchet MS"/>
              </a:rPr>
              <a:t>living</a:t>
            </a:r>
            <a:r>
              <a:rPr sz="3250" b="1" spc="-370" dirty="0">
                <a:latin typeface="Trebuchet MS"/>
                <a:cs typeface="Trebuchet MS"/>
              </a:rPr>
              <a:t> </a:t>
            </a:r>
            <a:r>
              <a:rPr sz="3250" b="1" spc="-245" dirty="0">
                <a:latin typeface="Trebuchet MS"/>
                <a:cs typeface="Trebuchet MS"/>
              </a:rPr>
              <a:t>in</a:t>
            </a:r>
            <a:r>
              <a:rPr sz="3250" b="1" spc="-365" dirty="0">
                <a:latin typeface="Trebuchet MS"/>
                <a:cs typeface="Trebuchet MS"/>
              </a:rPr>
              <a:t> </a:t>
            </a:r>
            <a:r>
              <a:rPr sz="3250" b="1" spc="-215" dirty="0">
                <a:latin typeface="Trebuchet MS"/>
                <a:cs typeface="Trebuchet MS"/>
              </a:rPr>
              <a:t>a</a:t>
            </a:r>
            <a:r>
              <a:rPr sz="3250" b="1" spc="-370" dirty="0">
                <a:latin typeface="Trebuchet MS"/>
                <a:cs typeface="Trebuchet MS"/>
              </a:rPr>
              <a:t> </a:t>
            </a:r>
            <a:r>
              <a:rPr sz="3250" b="1" spc="-210" dirty="0">
                <a:latin typeface="Trebuchet MS"/>
                <a:cs typeface="Trebuchet MS"/>
              </a:rPr>
              <a:t>world </a:t>
            </a:r>
            <a:r>
              <a:rPr sz="3250" b="1" spc="-235" dirty="0">
                <a:latin typeface="Trebuchet MS"/>
                <a:cs typeface="Trebuchet MS"/>
              </a:rPr>
              <a:t>built</a:t>
            </a:r>
            <a:r>
              <a:rPr sz="3250" b="1" spc="-360" dirty="0">
                <a:latin typeface="Trebuchet MS"/>
                <a:cs typeface="Trebuchet MS"/>
              </a:rPr>
              <a:t> </a:t>
            </a:r>
            <a:r>
              <a:rPr sz="3250" b="1" spc="-175" dirty="0">
                <a:latin typeface="Trebuchet MS"/>
                <a:cs typeface="Trebuchet MS"/>
              </a:rPr>
              <a:t>for</a:t>
            </a:r>
            <a:r>
              <a:rPr sz="3250" b="1" spc="-355" dirty="0">
                <a:latin typeface="Trebuchet MS"/>
                <a:cs typeface="Trebuchet MS"/>
              </a:rPr>
              <a:t> </a:t>
            </a:r>
            <a:r>
              <a:rPr sz="3250" b="1" spc="-229" dirty="0">
                <a:latin typeface="Trebuchet MS"/>
                <a:cs typeface="Trebuchet MS"/>
              </a:rPr>
              <a:t>verbal</a:t>
            </a:r>
            <a:r>
              <a:rPr sz="3250" b="1" spc="-355" dirty="0">
                <a:latin typeface="Trebuchet MS"/>
                <a:cs typeface="Trebuchet MS"/>
              </a:rPr>
              <a:t> </a:t>
            </a:r>
            <a:r>
              <a:rPr sz="3250" b="1" spc="-170" dirty="0">
                <a:latin typeface="Trebuchet MS"/>
                <a:cs typeface="Trebuchet MS"/>
              </a:rPr>
              <a:t>communication, </a:t>
            </a:r>
            <a:r>
              <a:rPr sz="3250" b="1" spc="-175" dirty="0">
                <a:latin typeface="Trebuchet MS"/>
                <a:cs typeface="Trebuchet MS"/>
              </a:rPr>
              <a:t>facing</a:t>
            </a:r>
            <a:r>
              <a:rPr sz="3250" b="1" spc="-360" dirty="0">
                <a:latin typeface="Trebuchet MS"/>
                <a:cs typeface="Trebuchet MS"/>
              </a:rPr>
              <a:t> </a:t>
            </a:r>
            <a:r>
              <a:rPr sz="3250" b="1" spc="-204" dirty="0">
                <a:latin typeface="Trebuchet MS"/>
                <a:cs typeface="Trebuchet MS"/>
              </a:rPr>
              <a:t>isolation</a:t>
            </a:r>
            <a:r>
              <a:rPr sz="3250" b="1" spc="-345" dirty="0">
                <a:latin typeface="Trebuchet MS"/>
                <a:cs typeface="Trebuchet MS"/>
              </a:rPr>
              <a:t> </a:t>
            </a:r>
            <a:r>
              <a:rPr sz="3250" b="1" spc="-215" dirty="0">
                <a:latin typeface="Trebuchet MS"/>
                <a:cs typeface="Trebuchet MS"/>
              </a:rPr>
              <a:t>and</a:t>
            </a:r>
            <a:r>
              <a:rPr sz="3250" b="1" spc="-350" dirty="0">
                <a:latin typeface="Trebuchet MS"/>
                <a:cs typeface="Trebuchet MS"/>
              </a:rPr>
              <a:t> </a:t>
            </a:r>
            <a:r>
              <a:rPr sz="3250" b="1" spc="-215" dirty="0">
                <a:latin typeface="Trebuchet MS"/>
                <a:cs typeface="Trebuchet MS"/>
              </a:rPr>
              <a:t>barriers</a:t>
            </a:r>
            <a:r>
              <a:rPr sz="3250" b="1" spc="-345" dirty="0">
                <a:latin typeface="Trebuchet MS"/>
                <a:cs typeface="Trebuchet MS"/>
              </a:rPr>
              <a:t> </a:t>
            </a:r>
            <a:r>
              <a:rPr sz="3250" b="1" spc="-25" dirty="0">
                <a:latin typeface="Trebuchet MS"/>
                <a:cs typeface="Trebuchet MS"/>
              </a:rPr>
              <a:t>to </a:t>
            </a:r>
            <a:r>
              <a:rPr sz="3250" b="1" spc="-200" dirty="0">
                <a:latin typeface="Trebuchet MS"/>
                <a:cs typeface="Trebuchet MS"/>
              </a:rPr>
              <a:t>expressing</a:t>
            </a:r>
            <a:r>
              <a:rPr sz="3250" b="1" spc="-325" dirty="0">
                <a:latin typeface="Trebuchet MS"/>
                <a:cs typeface="Trebuchet MS"/>
              </a:rPr>
              <a:t> </a:t>
            </a:r>
            <a:r>
              <a:rPr sz="3250" b="1" spc="-155" dirty="0">
                <a:latin typeface="Trebuchet MS"/>
                <a:cs typeface="Trebuchet MS"/>
              </a:rPr>
              <a:t>themselves.</a:t>
            </a:r>
            <a:endParaRPr sz="325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9145" rIns="0" bIns="0" rtlCol="0">
            <a:spAutoFit/>
          </a:bodyPr>
          <a:lstStyle/>
          <a:p>
            <a:pPr marL="1567180">
              <a:lnSpc>
                <a:spcPct val="100000"/>
              </a:lnSpc>
              <a:spcBef>
                <a:spcPts val="125"/>
              </a:spcBef>
            </a:pPr>
            <a:r>
              <a:rPr sz="10750" b="1" spc="-1050" dirty="0">
                <a:solidFill>
                  <a:srgbClr val="FF904D"/>
                </a:solidFill>
                <a:latin typeface="Trebuchet MS"/>
                <a:cs typeface="Trebuchet MS"/>
              </a:rPr>
              <a:t>The</a:t>
            </a:r>
            <a:r>
              <a:rPr sz="10750" b="1" spc="-1290" dirty="0">
                <a:solidFill>
                  <a:srgbClr val="FF904D"/>
                </a:solidFill>
                <a:latin typeface="Trebuchet MS"/>
                <a:cs typeface="Trebuchet MS"/>
              </a:rPr>
              <a:t> </a:t>
            </a:r>
            <a:r>
              <a:rPr sz="10750" b="1" spc="-715" dirty="0">
                <a:solidFill>
                  <a:srgbClr val="FF904D"/>
                </a:solidFill>
                <a:latin typeface="Trebuchet MS"/>
                <a:cs typeface="Trebuchet MS"/>
              </a:rPr>
              <a:t>Silent</a:t>
            </a:r>
            <a:r>
              <a:rPr sz="10750" b="1" spc="-1285" dirty="0">
                <a:solidFill>
                  <a:srgbClr val="FF904D"/>
                </a:solidFill>
                <a:latin typeface="Trebuchet MS"/>
                <a:cs typeface="Trebuchet MS"/>
              </a:rPr>
              <a:t> </a:t>
            </a:r>
            <a:r>
              <a:rPr sz="10750" b="1" spc="-730" dirty="0">
                <a:solidFill>
                  <a:srgbClr val="FF904D"/>
                </a:solidFill>
                <a:latin typeface="Trebuchet MS"/>
                <a:cs typeface="Trebuchet MS"/>
              </a:rPr>
              <a:t>Problem</a:t>
            </a:r>
            <a:endParaRPr sz="1075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169857" y="2814915"/>
            <a:ext cx="1311211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b="1" spc="-185" dirty="0">
                <a:latin typeface="Trebuchet MS"/>
                <a:cs typeface="Trebuchet MS"/>
              </a:rPr>
              <a:t>Imagine</a:t>
            </a:r>
            <a:r>
              <a:rPr sz="3200" b="1" spc="-355" dirty="0">
                <a:latin typeface="Trebuchet MS"/>
                <a:cs typeface="Trebuchet MS"/>
              </a:rPr>
              <a:t> </a:t>
            </a:r>
            <a:r>
              <a:rPr sz="3200" b="1" spc="-220" dirty="0">
                <a:latin typeface="Trebuchet MS"/>
                <a:cs typeface="Trebuchet MS"/>
              </a:rPr>
              <a:t>waking</a:t>
            </a:r>
            <a:r>
              <a:rPr sz="3200" b="1" spc="-350" dirty="0">
                <a:latin typeface="Trebuchet MS"/>
                <a:cs typeface="Trebuchet MS"/>
              </a:rPr>
              <a:t> </a:t>
            </a:r>
            <a:r>
              <a:rPr sz="3200" b="1" spc="-215" dirty="0">
                <a:latin typeface="Trebuchet MS"/>
                <a:cs typeface="Trebuchet MS"/>
              </a:rPr>
              <a:t>up</a:t>
            </a:r>
            <a:r>
              <a:rPr sz="3200" b="1" spc="-350" dirty="0">
                <a:latin typeface="Trebuchet MS"/>
                <a:cs typeface="Trebuchet MS"/>
              </a:rPr>
              <a:t> </a:t>
            </a:r>
            <a:r>
              <a:rPr sz="3200" b="1" spc="-250" dirty="0">
                <a:latin typeface="Trebuchet MS"/>
                <a:cs typeface="Trebuchet MS"/>
              </a:rPr>
              <a:t>every</a:t>
            </a:r>
            <a:r>
              <a:rPr sz="3200" b="1" spc="-350" dirty="0">
                <a:latin typeface="Trebuchet MS"/>
                <a:cs typeface="Trebuchet MS"/>
              </a:rPr>
              <a:t> </a:t>
            </a:r>
            <a:r>
              <a:rPr sz="3200" b="1" spc="-195" dirty="0">
                <a:latin typeface="Trebuchet MS"/>
                <a:cs typeface="Trebuchet MS"/>
              </a:rPr>
              <a:t>morning</a:t>
            </a:r>
            <a:r>
              <a:rPr sz="3200" b="1" spc="-350" dirty="0">
                <a:latin typeface="Trebuchet MS"/>
                <a:cs typeface="Trebuchet MS"/>
              </a:rPr>
              <a:t> </a:t>
            </a:r>
            <a:r>
              <a:rPr sz="3200" b="1" spc="-235" dirty="0">
                <a:latin typeface="Trebuchet MS"/>
                <a:cs typeface="Trebuchet MS"/>
              </a:rPr>
              <a:t>in</a:t>
            </a:r>
            <a:r>
              <a:rPr sz="3200" b="1" spc="-350" dirty="0">
                <a:latin typeface="Trebuchet MS"/>
                <a:cs typeface="Trebuchet MS"/>
              </a:rPr>
              <a:t> </a:t>
            </a:r>
            <a:r>
              <a:rPr sz="3200" b="1" spc="-195" dirty="0">
                <a:latin typeface="Trebuchet MS"/>
                <a:cs typeface="Trebuchet MS"/>
              </a:rPr>
              <a:t>a</a:t>
            </a:r>
            <a:r>
              <a:rPr sz="3200" b="1" spc="-350" dirty="0">
                <a:latin typeface="Trebuchet MS"/>
                <a:cs typeface="Trebuchet MS"/>
              </a:rPr>
              <a:t> </a:t>
            </a:r>
            <a:r>
              <a:rPr sz="3200" b="1" spc="-240" dirty="0">
                <a:latin typeface="Trebuchet MS"/>
                <a:cs typeface="Trebuchet MS"/>
              </a:rPr>
              <a:t>world</a:t>
            </a:r>
            <a:r>
              <a:rPr sz="3200" b="1" spc="-350" dirty="0">
                <a:latin typeface="Trebuchet MS"/>
                <a:cs typeface="Trebuchet MS"/>
              </a:rPr>
              <a:t> </a:t>
            </a:r>
            <a:r>
              <a:rPr sz="3200" b="1" spc="-295" dirty="0">
                <a:latin typeface="Trebuchet MS"/>
                <a:cs typeface="Trebuchet MS"/>
              </a:rPr>
              <a:t>where</a:t>
            </a:r>
            <a:r>
              <a:rPr sz="3200" b="1" spc="-355" dirty="0">
                <a:latin typeface="Trebuchet MS"/>
                <a:cs typeface="Trebuchet MS"/>
              </a:rPr>
              <a:t> </a:t>
            </a:r>
            <a:r>
              <a:rPr sz="3200" b="1" spc="-220" dirty="0">
                <a:latin typeface="Trebuchet MS"/>
                <a:cs typeface="Trebuchet MS"/>
              </a:rPr>
              <a:t>you</a:t>
            </a:r>
            <a:r>
              <a:rPr sz="3200" b="1" spc="-350" dirty="0">
                <a:latin typeface="Trebuchet MS"/>
                <a:cs typeface="Trebuchet MS"/>
              </a:rPr>
              <a:t> </a:t>
            </a:r>
            <a:r>
              <a:rPr sz="3200" b="1" spc="-220" dirty="0">
                <a:latin typeface="Trebuchet MS"/>
                <a:cs typeface="Trebuchet MS"/>
              </a:rPr>
              <a:t>can't</a:t>
            </a:r>
            <a:r>
              <a:rPr sz="3200" b="1" spc="-350" dirty="0">
                <a:latin typeface="Trebuchet MS"/>
                <a:cs typeface="Trebuchet MS"/>
              </a:rPr>
              <a:t> </a:t>
            </a:r>
            <a:r>
              <a:rPr sz="3200" b="1" spc="-250" dirty="0">
                <a:latin typeface="Trebuchet MS"/>
                <a:cs typeface="Trebuchet MS"/>
              </a:rPr>
              <a:t>hear</a:t>
            </a:r>
            <a:r>
              <a:rPr sz="3200" b="1" spc="-350" dirty="0">
                <a:latin typeface="Trebuchet MS"/>
                <a:cs typeface="Trebuchet MS"/>
              </a:rPr>
              <a:t> </a:t>
            </a:r>
            <a:r>
              <a:rPr sz="3200" b="1" spc="-195" dirty="0">
                <a:latin typeface="Trebuchet MS"/>
                <a:cs typeface="Trebuchet MS"/>
              </a:rPr>
              <a:t>a</a:t>
            </a:r>
            <a:r>
              <a:rPr sz="3200" b="1" spc="-350" dirty="0">
                <a:latin typeface="Trebuchet MS"/>
                <a:cs typeface="Trebuchet MS"/>
              </a:rPr>
              <a:t> </a:t>
            </a:r>
            <a:r>
              <a:rPr sz="3200" b="1" spc="-175" dirty="0">
                <a:latin typeface="Trebuchet MS"/>
                <a:cs typeface="Trebuchet MS"/>
              </a:rPr>
              <a:t>single</a:t>
            </a:r>
            <a:r>
              <a:rPr sz="3200" b="1" spc="-350" dirty="0">
                <a:latin typeface="Trebuchet MS"/>
                <a:cs typeface="Trebuchet MS"/>
              </a:rPr>
              <a:t> </a:t>
            </a:r>
            <a:r>
              <a:rPr sz="3200" b="1" spc="-10" dirty="0">
                <a:latin typeface="Trebuchet MS"/>
                <a:cs typeface="Trebuchet MS"/>
              </a:rPr>
              <a:t>sound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BD9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25448" rIns="0" bIns="0" rtlCol="0">
            <a:spAutoFit/>
          </a:bodyPr>
          <a:lstStyle/>
          <a:p>
            <a:pPr marL="5175885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Our</a:t>
            </a:r>
            <a:r>
              <a:rPr spc="-300" dirty="0"/>
              <a:t> </a:t>
            </a:r>
            <a:r>
              <a:rPr spc="-140" dirty="0"/>
              <a:t>Solution</a:t>
            </a:r>
            <a:r>
              <a:rPr b="1" spc="-140" dirty="0">
                <a:latin typeface="Constantia"/>
                <a:cs typeface="Constantia"/>
              </a:rPr>
              <a:t>:</a:t>
            </a:r>
            <a:r>
              <a:rPr b="1" spc="25" dirty="0">
                <a:latin typeface="Constantia"/>
                <a:cs typeface="Constantia"/>
              </a:rPr>
              <a:t> </a:t>
            </a:r>
            <a:r>
              <a:rPr spc="-229" dirty="0"/>
              <a:t>HAND</a:t>
            </a:r>
            <a:r>
              <a:rPr spc="-155" dirty="0"/>
              <a:t> </a:t>
            </a:r>
            <a:r>
              <a:rPr spc="-520" dirty="0"/>
              <a:t>TALK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6017" y="4046854"/>
            <a:ext cx="161924" cy="1619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6017" y="4665978"/>
            <a:ext cx="161924" cy="1619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6017" y="5904228"/>
            <a:ext cx="161924" cy="1619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6017" y="6523353"/>
            <a:ext cx="161924" cy="1619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6017" y="7142478"/>
            <a:ext cx="161924" cy="1619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6017" y="7761603"/>
            <a:ext cx="161924" cy="1619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140219" y="3759205"/>
            <a:ext cx="15066644" cy="43592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14"/>
              </a:spcBef>
              <a:tabLst>
                <a:tab pos="8776335" algn="l"/>
              </a:tabLst>
            </a:pPr>
            <a:r>
              <a:rPr sz="3800" spc="-155" dirty="0">
                <a:solidFill>
                  <a:srgbClr val="201600"/>
                </a:solidFill>
                <a:latin typeface="Arial Black"/>
                <a:cs typeface="Arial Black"/>
              </a:rPr>
              <a:t>Inspired</a:t>
            </a:r>
            <a:r>
              <a:rPr sz="3800" spc="-150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175" dirty="0">
                <a:solidFill>
                  <a:srgbClr val="201600"/>
                </a:solidFill>
                <a:latin typeface="Arial Black"/>
                <a:cs typeface="Arial Black"/>
              </a:rPr>
              <a:t>by</a:t>
            </a:r>
            <a:r>
              <a:rPr sz="3800" spc="-14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130" dirty="0">
                <a:solidFill>
                  <a:srgbClr val="201600"/>
                </a:solidFill>
                <a:latin typeface="Arial Black"/>
                <a:cs typeface="Arial Black"/>
              </a:rPr>
              <a:t>sgin</a:t>
            </a:r>
            <a:r>
              <a:rPr sz="3800" b="1" spc="-130" dirty="0">
                <a:solidFill>
                  <a:srgbClr val="201600"/>
                </a:solidFill>
                <a:latin typeface="Constantia"/>
                <a:cs typeface="Constantia"/>
              </a:rPr>
              <a:t>.</a:t>
            </a:r>
            <a:r>
              <a:rPr sz="3800" spc="-130" dirty="0">
                <a:solidFill>
                  <a:srgbClr val="201600"/>
                </a:solidFill>
                <a:latin typeface="Arial Black"/>
                <a:cs typeface="Arial Black"/>
              </a:rPr>
              <a:t>mt</a:t>
            </a:r>
            <a:r>
              <a:rPr sz="3800" spc="-150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b="1" spc="-165" dirty="0">
                <a:solidFill>
                  <a:srgbClr val="201600"/>
                </a:solidFill>
                <a:latin typeface="Constantia"/>
                <a:cs typeface="Constantia"/>
              </a:rPr>
              <a:t>(</a:t>
            </a:r>
            <a:r>
              <a:rPr sz="3800" spc="-165" dirty="0">
                <a:solidFill>
                  <a:srgbClr val="201600"/>
                </a:solidFill>
                <a:latin typeface="Arial Black"/>
                <a:cs typeface="Arial Black"/>
              </a:rPr>
              <a:t>text</a:t>
            </a:r>
            <a:r>
              <a:rPr sz="3800" spc="-14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540" dirty="0">
                <a:solidFill>
                  <a:srgbClr val="201600"/>
                </a:solidFill>
                <a:latin typeface="Arial Black"/>
                <a:cs typeface="Arial Black"/>
              </a:rPr>
              <a:t>&amp;</a:t>
            </a:r>
            <a:r>
              <a:rPr sz="3800" spc="-14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160" dirty="0">
                <a:solidFill>
                  <a:srgbClr val="201600"/>
                </a:solidFill>
                <a:latin typeface="Arial Black"/>
                <a:cs typeface="Arial Black"/>
              </a:rPr>
              <a:t>audio</a:t>
            </a:r>
            <a:r>
              <a:rPr sz="3800" spc="-150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1800" b="1" spc="1945" dirty="0">
                <a:solidFill>
                  <a:srgbClr val="201600"/>
                </a:solidFill>
                <a:latin typeface="Arial"/>
                <a:cs typeface="Arial"/>
              </a:rPr>
              <a:t>→</a:t>
            </a:r>
            <a:r>
              <a:rPr sz="1800" b="1" dirty="0">
                <a:solidFill>
                  <a:srgbClr val="201600"/>
                </a:solidFill>
                <a:latin typeface="Arial"/>
                <a:cs typeface="Arial"/>
              </a:rPr>
              <a:t>	</a:t>
            </a:r>
            <a:r>
              <a:rPr sz="3800" spc="-10" dirty="0">
                <a:solidFill>
                  <a:srgbClr val="201600"/>
                </a:solidFill>
                <a:latin typeface="Arial Black"/>
                <a:cs typeface="Arial Black"/>
              </a:rPr>
              <a:t>motion</a:t>
            </a:r>
            <a:r>
              <a:rPr sz="3800" b="1" spc="-10" dirty="0">
                <a:solidFill>
                  <a:srgbClr val="201600"/>
                </a:solidFill>
                <a:latin typeface="Constantia"/>
                <a:cs typeface="Constantia"/>
              </a:rPr>
              <a:t>).</a:t>
            </a:r>
            <a:endParaRPr sz="3800">
              <a:latin typeface="Constantia"/>
              <a:cs typeface="Constantia"/>
            </a:endParaRPr>
          </a:p>
          <a:p>
            <a:pPr marL="12700" marR="5080" algn="ctr">
              <a:lnSpc>
                <a:spcPct val="106900"/>
              </a:lnSpc>
            </a:pPr>
            <a:r>
              <a:rPr sz="3800" spc="-235" dirty="0">
                <a:solidFill>
                  <a:srgbClr val="201600"/>
                </a:solidFill>
                <a:latin typeface="Arial Black"/>
                <a:cs typeface="Arial Black"/>
              </a:rPr>
              <a:t>Added</a:t>
            </a:r>
            <a:r>
              <a:rPr sz="3800" spc="-15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254" dirty="0">
                <a:solidFill>
                  <a:srgbClr val="201600"/>
                </a:solidFill>
                <a:latin typeface="Arial Black"/>
                <a:cs typeface="Arial Black"/>
              </a:rPr>
              <a:t>Sign</a:t>
            </a:r>
            <a:r>
              <a:rPr sz="3800" spc="-15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215" dirty="0">
                <a:solidFill>
                  <a:srgbClr val="201600"/>
                </a:solidFill>
                <a:latin typeface="Arial Black"/>
                <a:cs typeface="Arial Black"/>
              </a:rPr>
              <a:t>Language</a:t>
            </a:r>
            <a:r>
              <a:rPr sz="3800" spc="-15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180" dirty="0">
                <a:solidFill>
                  <a:srgbClr val="201600"/>
                </a:solidFill>
                <a:latin typeface="Arial Black"/>
                <a:cs typeface="Arial Black"/>
              </a:rPr>
              <a:t>Dictionary</a:t>
            </a:r>
            <a:r>
              <a:rPr sz="3800" spc="-15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b="1" spc="-204" dirty="0">
                <a:solidFill>
                  <a:srgbClr val="201600"/>
                </a:solidFill>
                <a:latin typeface="Constantia"/>
                <a:cs typeface="Constantia"/>
              </a:rPr>
              <a:t>(</a:t>
            </a:r>
            <a:r>
              <a:rPr sz="3800" spc="-204" dirty="0">
                <a:solidFill>
                  <a:srgbClr val="201600"/>
                </a:solidFill>
                <a:latin typeface="Arial Black"/>
                <a:cs typeface="Arial Black"/>
              </a:rPr>
              <a:t>Jordanian</a:t>
            </a:r>
            <a:r>
              <a:rPr sz="3800" b="1" spc="-204" dirty="0">
                <a:solidFill>
                  <a:srgbClr val="201600"/>
                </a:solidFill>
                <a:latin typeface="Constantia"/>
                <a:cs typeface="Constantia"/>
              </a:rPr>
              <a:t>,</a:t>
            </a:r>
            <a:r>
              <a:rPr sz="3800" b="1" spc="50" dirty="0">
                <a:solidFill>
                  <a:srgbClr val="201600"/>
                </a:solidFill>
                <a:latin typeface="Constantia"/>
                <a:cs typeface="Constantia"/>
              </a:rPr>
              <a:t> </a:t>
            </a:r>
            <a:r>
              <a:rPr sz="3800" spc="-170" dirty="0">
                <a:solidFill>
                  <a:srgbClr val="201600"/>
                </a:solidFill>
                <a:latin typeface="Arial Black"/>
                <a:cs typeface="Arial Black"/>
              </a:rPr>
              <a:t>American</a:t>
            </a:r>
            <a:r>
              <a:rPr sz="3800" b="1" spc="-170" dirty="0">
                <a:solidFill>
                  <a:srgbClr val="201600"/>
                </a:solidFill>
                <a:latin typeface="Constantia"/>
                <a:cs typeface="Constantia"/>
              </a:rPr>
              <a:t>,</a:t>
            </a:r>
            <a:r>
              <a:rPr sz="3800" b="1" spc="170" dirty="0">
                <a:solidFill>
                  <a:srgbClr val="201600"/>
                </a:solidFill>
                <a:latin typeface="Constantia"/>
                <a:cs typeface="Constantia"/>
              </a:rPr>
              <a:t> </a:t>
            </a:r>
            <a:r>
              <a:rPr sz="3800" spc="-50" dirty="0">
                <a:solidFill>
                  <a:srgbClr val="201600"/>
                </a:solidFill>
                <a:latin typeface="Arial Black"/>
                <a:cs typeface="Arial Black"/>
              </a:rPr>
              <a:t>British </a:t>
            </a:r>
            <a:r>
              <a:rPr sz="3800" spc="-540" dirty="0">
                <a:solidFill>
                  <a:srgbClr val="201600"/>
                </a:solidFill>
                <a:latin typeface="Arial Black"/>
                <a:cs typeface="Arial Black"/>
              </a:rPr>
              <a:t>&amp;</a:t>
            </a:r>
            <a:r>
              <a:rPr sz="3800" spc="-15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25" dirty="0">
                <a:solidFill>
                  <a:srgbClr val="201600"/>
                </a:solidFill>
                <a:latin typeface="Arial Black"/>
                <a:cs typeface="Arial Black"/>
              </a:rPr>
              <a:t>general</a:t>
            </a:r>
            <a:r>
              <a:rPr sz="3800" b="1" spc="-25" dirty="0">
                <a:solidFill>
                  <a:srgbClr val="201600"/>
                </a:solidFill>
                <a:latin typeface="Constantia"/>
                <a:cs typeface="Constantia"/>
              </a:rPr>
              <a:t>).</a:t>
            </a:r>
            <a:endParaRPr sz="3800">
              <a:latin typeface="Constantia"/>
              <a:cs typeface="Constantia"/>
            </a:endParaRPr>
          </a:p>
          <a:p>
            <a:pPr marL="868680" marR="861060" indent="1377315">
              <a:lnSpc>
                <a:spcPct val="106900"/>
              </a:lnSpc>
            </a:pPr>
            <a:r>
              <a:rPr sz="3800" spc="-170" dirty="0">
                <a:solidFill>
                  <a:srgbClr val="201600"/>
                </a:solidFill>
                <a:latin typeface="Arial Black"/>
                <a:cs typeface="Arial Black"/>
              </a:rPr>
              <a:t>Image</a:t>
            </a:r>
            <a:r>
              <a:rPr sz="3800" spc="-130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160" dirty="0">
                <a:solidFill>
                  <a:srgbClr val="201600"/>
                </a:solidFill>
                <a:latin typeface="Arial Black"/>
                <a:cs typeface="Arial Black"/>
              </a:rPr>
              <a:t>upload</a:t>
            </a:r>
            <a:r>
              <a:rPr sz="3800" spc="-130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540" dirty="0">
                <a:solidFill>
                  <a:srgbClr val="201600"/>
                </a:solidFill>
                <a:latin typeface="Arial Black"/>
                <a:cs typeface="Arial Black"/>
              </a:rPr>
              <a:t>&amp;</a:t>
            </a:r>
            <a:r>
              <a:rPr sz="3800" spc="-130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150" dirty="0">
                <a:solidFill>
                  <a:srgbClr val="201600"/>
                </a:solidFill>
                <a:latin typeface="Arial Black"/>
                <a:cs typeface="Arial Black"/>
              </a:rPr>
              <a:t>translation</a:t>
            </a:r>
            <a:r>
              <a:rPr sz="3800" spc="-12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150" dirty="0">
                <a:solidFill>
                  <a:srgbClr val="201600"/>
                </a:solidFill>
                <a:latin typeface="Arial Black"/>
                <a:cs typeface="Arial Black"/>
              </a:rPr>
              <a:t>with</a:t>
            </a:r>
            <a:r>
              <a:rPr sz="3800" spc="-130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195" dirty="0">
                <a:solidFill>
                  <a:srgbClr val="201600"/>
                </a:solidFill>
                <a:latin typeface="Arial Black"/>
                <a:cs typeface="Arial Black"/>
              </a:rPr>
              <a:t>Gemini</a:t>
            </a:r>
            <a:r>
              <a:rPr sz="3800" spc="-130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25" dirty="0">
                <a:solidFill>
                  <a:srgbClr val="201600"/>
                </a:solidFill>
                <a:latin typeface="Arial Black"/>
                <a:cs typeface="Arial Black"/>
              </a:rPr>
              <a:t>AI</a:t>
            </a:r>
            <a:r>
              <a:rPr sz="3800" b="1" spc="-25" dirty="0">
                <a:solidFill>
                  <a:srgbClr val="201600"/>
                </a:solidFill>
                <a:latin typeface="Constantia"/>
                <a:cs typeface="Constantia"/>
              </a:rPr>
              <a:t>.</a:t>
            </a:r>
            <a:r>
              <a:rPr sz="3800" b="1" spc="950" dirty="0">
                <a:solidFill>
                  <a:srgbClr val="201600"/>
                </a:solidFill>
                <a:latin typeface="Constantia"/>
                <a:cs typeface="Constantia"/>
              </a:rPr>
              <a:t> </a:t>
            </a:r>
            <a:r>
              <a:rPr sz="3800" spc="-355" dirty="0">
                <a:solidFill>
                  <a:srgbClr val="201600"/>
                </a:solidFill>
                <a:latin typeface="Arial Black"/>
                <a:cs typeface="Arial Black"/>
              </a:rPr>
              <a:t>Voice</a:t>
            </a:r>
            <a:r>
              <a:rPr sz="3800" spc="-15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280" dirty="0">
                <a:solidFill>
                  <a:srgbClr val="201600"/>
                </a:solidFill>
                <a:latin typeface="Arial Black"/>
                <a:cs typeface="Arial Black"/>
              </a:rPr>
              <a:t>search</a:t>
            </a:r>
            <a:r>
              <a:rPr sz="3800" spc="-15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20" dirty="0">
                <a:solidFill>
                  <a:srgbClr val="201600"/>
                </a:solidFill>
                <a:latin typeface="Arial Black"/>
                <a:cs typeface="Arial Black"/>
              </a:rPr>
              <a:t>for</a:t>
            </a:r>
            <a:r>
              <a:rPr sz="3800" spc="-28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165" dirty="0">
                <a:solidFill>
                  <a:srgbClr val="201600"/>
                </a:solidFill>
                <a:latin typeface="Arial Black"/>
                <a:cs typeface="Arial Black"/>
              </a:rPr>
              <a:t>movement</a:t>
            </a:r>
            <a:r>
              <a:rPr sz="3800" spc="-15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190" dirty="0">
                <a:solidFill>
                  <a:srgbClr val="201600"/>
                </a:solidFill>
                <a:latin typeface="Arial Black"/>
                <a:cs typeface="Arial Black"/>
              </a:rPr>
              <a:t>meanings</a:t>
            </a:r>
            <a:r>
              <a:rPr sz="3800" spc="-15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10" dirty="0">
                <a:solidFill>
                  <a:srgbClr val="201600"/>
                </a:solidFill>
                <a:latin typeface="Arial Black"/>
                <a:cs typeface="Arial Black"/>
              </a:rPr>
              <a:t>in</a:t>
            </a:r>
            <a:r>
              <a:rPr sz="3800" spc="-17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170" dirty="0">
                <a:solidFill>
                  <a:srgbClr val="201600"/>
                </a:solidFill>
                <a:latin typeface="Arial Black"/>
                <a:cs typeface="Arial Black"/>
              </a:rPr>
              <a:t>any</a:t>
            </a:r>
            <a:r>
              <a:rPr sz="3800" spc="-15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80" dirty="0">
                <a:solidFill>
                  <a:srgbClr val="201600"/>
                </a:solidFill>
                <a:latin typeface="Arial Black"/>
                <a:cs typeface="Arial Black"/>
              </a:rPr>
              <a:t>language</a:t>
            </a:r>
            <a:r>
              <a:rPr sz="3800" b="1" spc="-80" dirty="0">
                <a:solidFill>
                  <a:srgbClr val="201600"/>
                </a:solidFill>
                <a:latin typeface="Constantia"/>
                <a:cs typeface="Constantia"/>
              </a:rPr>
              <a:t>.</a:t>
            </a:r>
            <a:endParaRPr sz="3800">
              <a:latin typeface="Constantia"/>
              <a:cs typeface="Constantia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3800" spc="-254" dirty="0">
                <a:solidFill>
                  <a:srgbClr val="201600"/>
                </a:solidFill>
                <a:latin typeface="Arial Black"/>
                <a:cs typeface="Arial Black"/>
              </a:rPr>
              <a:t>Arabic</a:t>
            </a:r>
            <a:r>
              <a:rPr sz="3800" spc="-120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540" dirty="0">
                <a:solidFill>
                  <a:srgbClr val="201600"/>
                </a:solidFill>
                <a:latin typeface="Arial Black"/>
                <a:cs typeface="Arial Black"/>
              </a:rPr>
              <a:t>&amp;</a:t>
            </a:r>
            <a:r>
              <a:rPr sz="3800" spc="-114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235" dirty="0">
                <a:solidFill>
                  <a:srgbClr val="201600"/>
                </a:solidFill>
                <a:latin typeface="Arial Black"/>
                <a:cs typeface="Arial Black"/>
              </a:rPr>
              <a:t>English</a:t>
            </a:r>
            <a:r>
              <a:rPr sz="3800" spc="-114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10" dirty="0">
                <a:solidFill>
                  <a:srgbClr val="201600"/>
                </a:solidFill>
                <a:latin typeface="Arial Black"/>
                <a:cs typeface="Arial Black"/>
              </a:rPr>
              <a:t>support</a:t>
            </a:r>
            <a:r>
              <a:rPr sz="3800" b="1" spc="-10" dirty="0">
                <a:solidFill>
                  <a:srgbClr val="201600"/>
                </a:solidFill>
                <a:latin typeface="Constantia"/>
                <a:cs typeface="Constantia"/>
              </a:rPr>
              <a:t>.</a:t>
            </a:r>
            <a:endParaRPr sz="3800">
              <a:latin typeface="Constantia"/>
              <a:cs typeface="Constantia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3800" spc="-150" dirty="0">
                <a:solidFill>
                  <a:srgbClr val="201600"/>
                </a:solidFill>
                <a:latin typeface="Arial Black"/>
                <a:cs typeface="Arial Black"/>
              </a:rPr>
              <a:t>Dark</a:t>
            </a:r>
            <a:r>
              <a:rPr sz="3800" spc="-170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540" dirty="0">
                <a:solidFill>
                  <a:srgbClr val="201600"/>
                </a:solidFill>
                <a:latin typeface="Arial Black"/>
                <a:cs typeface="Arial Black"/>
              </a:rPr>
              <a:t>&amp;</a:t>
            </a:r>
            <a:r>
              <a:rPr sz="3800" spc="-15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90" dirty="0">
                <a:solidFill>
                  <a:srgbClr val="201600"/>
                </a:solidFill>
                <a:latin typeface="Arial Black"/>
                <a:cs typeface="Arial Black"/>
              </a:rPr>
              <a:t>light</a:t>
            </a:r>
            <a:r>
              <a:rPr sz="3800" spc="-22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245" dirty="0">
                <a:solidFill>
                  <a:srgbClr val="201600"/>
                </a:solidFill>
                <a:latin typeface="Arial Black"/>
                <a:cs typeface="Arial Black"/>
              </a:rPr>
              <a:t>modes</a:t>
            </a:r>
            <a:r>
              <a:rPr sz="3800" spc="-15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20" dirty="0">
                <a:solidFill>
                  <a:srgbClr val="201600"/>
                </a:solidFill>
                <a:latin typeface="Arial Black"/>
                <a:cs typeface="Arial Black"/>
              </a:rPr>
              <a:t>for</a:t>
            </a:r>
            <a:r>
              <a:rPr sz="3800" spc="-210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270" dirty="0">
                <a:solidFill>
                  <a:srgbClr val="201600"/>
                </a:solidFill>
                <a:latin typeface="Arial Black"/>
                <a:cs typeface="Arial Black"/>
              </a:rPr>
              <a:t>eye</a:t>
            </a:r>
            <a:r>
              <a:rPr sz="3800" spc="-155" dirty="0">
                <a:solidFill>
                  <a:srgbClr val="201600"/>
                </a:solidFill>
                <a:latin typeface="Arial Black"/>
                <a:cs typeface="Arial Black"/>
              </a:rPr>
              <a:t> </a:t>
            </a:r>
            <a:r>
              <a:rPr sz="3800" spc="-10" dirty="0">
                <a:solidFill>
                  <a:srgbClr val="201600"/>
                </a:solidFill>
                <a:latin typeface="Arial Black"/>
                <a:cs typeface="Arial Black"/>
              </a:rPr>
              <a:t>comfort</a:t>
            </a:r>
            <a:r>
              <a:rPr sz="3800" b="1" spc="-10" dirty="0">
                <a:solidFill>
                  <a:srgbClr val="201600"/>
                </a:solidFill>
                <a:latin typeface="Constantia"/>
                <a:cs typeface="Constantia"/>
              </a:rPr>
              <a:t>.</a:t>
            </a:r>
            <a:endParaRPr sz="3800">
              <a:latin typeface="Constantia"/>
              <a:cs typeface="Constant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0"/>
            <a:ext cx="2549525" cy="5419090"/>
            <a:chOff x="0" y="0"/>
            <a:chExt cx="2549525" cy="5419090"/>
          </a:xfrm>
        </p:grpSpPr>
        <p:sp>
          <p:nvSpPr>
            <p:cNvPr id="12" name="object 12"/>
            <p:cNvSpPr/>
            <p:nvPr/>
          </p:nvSpPr>
          <p:spPr>
            <a:xfrm>
              <a:off x="0" y="733777"/>
              <a:ext cx="1545590" cy="4685665"/>
            </a:xfrm>
            <a:custGeom>
              <a:avLst/>
              <a:gdLst/>
              <a:ahLst/>
              <a:cxnLst/>
              <a:rect l="l" t="t" r="r" b="b"/>
              <a:pathLst>
                <a:path w="1545590" h="4685665">
                  <a:moveTo>
                    <a:pt x="0" y="4685150"/>
                  </a:moveTo>
                  <a:lnTo>
                    <a:pt x="0" y="0"/>
                  </a:lnTo>
                  <a:lnTo>
                    <a:pt x="40517" y="24633"/>
                  </a:lnTo>
                  <a:lnTo>
                    <a:pt x="81901" y="37333"/>
                  </a:lnTo>
                  <a:lnTo>
                    <a:pt x="122882" y="62733"/>
                  </a:lnTo>
                  <a:lnTo>
                    <a:pt x="163453" y="75433"/>
                  </a:lnTo>
                  <a:lnTo>
                    <a:pt x="243330" y="126233"/>
                  </a:lnTo>
                  <a:lnTo>
                    <a:pt x="282621" y="138933"/>
                  </a:lnTo>
                  <a:lnTo>
                    <a:pt x="359868" y="189733"/>
                  </a:lnTo>
                  <a:lnTo>
                    <a:pt x="435280" y="240533"/>
                  </a:lnTo>
                  <a:lnTo>
                    <a:pt x="508796" y="291333"/>
                  </a:lnTo>
                  <a:lnTo>
                    <a:pt x="580350" y="342133"/>
                  </a:lnTo>
                  <a:lnTo>
                    <a:pt x="615372" y="380233"/>
                  </a:lnTo>
                  <a:lnTo>
                    <a:pt x="683864" y="431033"/>
                  </a:lnTo>
                  <a:lnTo>
                    <a:pt x="717319" y="469133"/>
                  </a:lnTo>
                  <a:lnTo>
                    <a:pt x="750236" y="494533"/>
                  </a:lnTo>
                  <a:lnTo>
                    <a:pt x="782607" y="532633"/>
                  </a:lnTo>
                  <a:lnTo>
                    <a:pt x="814424" y="558033"/>
                  </a:lnTo>
                  <a:lnTo>
                    <a:pt x="845679" y="596133"/>
                  </a:lnTo>
                  <a:lnTo>
                    <a:pt x="876363" y="621533"/>
                  </a:lnTo>
                  <a:lnTo>
                    <a:pt x="906470" y="659633"/>
                  </a:lnTo>
                  <a:lnTo>
                    <a:pt x="935991" y="697733"/>
                  </a:lnTo>
                  <a:lnTo>
                    <a:pt x="964918" y="723133"/>
                  </a:lnTo>
                  <a:lnTo>
                    <a:pt x="993243" y="761233"/>
                  </a:lnTo>
                  <a:lnTo>
                    <a:pt x="1020958" y="799333"/>
                  </a:lnTo>
                  <a:lnTo>
                    <a:pt x="1048055" y="837433"/>
                  </a:lnTo>
                  <a:lnTo>
                    <a:pt x="1074526" y="875533"/>
                  </a:lnTo>
                  <a:lnTo>
                    <a:pt x="1100364" y="900933"/>
                  </a:lnTo>
                  <a:lnTo>
                    <a:pt x="1125560" y="939033"/>
                  </a:lnTo>
                  <a:lnTo>
                    <a:pt x="1150106" y="977133"/>
                  </a:lnTo>
                  <a:lnTo>
                    <a:pt x="1173994" y="1015233"/>
                  </a:lnTo>
                  <a:lnTo>
                    <a:pt x="1197217" y="1053333"/>
                  </a:lnTo>
                  <a:lnTo>
                    <a:pt x="1219766" y="1104133"/>
                  </a:lnTo>
                  <a:lnTo>
                    <a:pt x="1241634" y="1142233"/>
                  </a:lnTo>
                  <a:lnTo>
                    <a:pt x="1262812" y="1180333"/>
                  </a:lnTo>
                  <a:lnTo>
                    <a:pt x="1283292" y="1218433"/>
                  </a:lnTo>
                  <a:lnTo>
                    <a:pt x="1303067" y="1256533"/>
                  </a:lnTo>
                  <a:lnTo>
                    <a:pt x="1322128" y="1307333"/>
                  </a:lnTo>
                  <a:lnTo>
                    <a:pt x="1340468" y="1345433"/>
                  </a:lnTo>
                  <a:lnTo>
                    <a:pt x="1358079" y="1383533"/>
                  </a:lnTo>
                  <a:lnTo>
                    <a:pt x="1374952" y="1421633"/>
                  </a:lnTo>
                  <a:lnTo>
                    <a:pt x="1391080" y="1472433"/>
                  </a:lnTo>
                  <a:lnTo>
                    <a:pt x="1406454" y="1510533"/>
                  </a:lnTo>
                  <a:lnTo>
                    <a:pt x="1421067" y="1561333"/>
                  </a:lnTo>
                  <a:lnTo>
                    <a:pt x="1434911" y="1599433"/>
                  </a:lnTo>
                  <a:lnTo>
                    <a:pt x="1447977" y="1650233"/>
                  </a:lnTo>
                  <a:lnTo>
                    <a:pt x="1460259" y="1688333"/>
                  </a:lnTo>
                  <a:lnTo>
                    <a:pt x="1471747" y="1739133"/>
                  </a:lnTo>
                  <a:lnTo>
                    <a:pt x="1482433" y="1777233"/>
                  </a:lnTo>
                  <a:lnTo>
                    <a:pt x="1492311" y="1828033"/>
                  </a:lnTo>
                  <a:lnTo>
                    <a:pt x="1501372" y="1866133"/>
                  </a:lnTo>
                  <a:lnTo>
                    <a:pt x="1509607" y="1916933"/>
                  </a:lnTo>
                  <a:lnTo>
                    <a:pt x="1517010" y="1967733"/>
                  </a:lnTo>
                  <a:lnTo>
                    <a:pt x="1523571" y="2005833"/>
                  </a:lnTo>
                  <a:lnTo>
                    <a:pt x="1529284" y="2056633"/>
                  </a:lnTo>
                  <a:lnTo>
                    <a:pt x="1534139" y="2107433"/>
                  </a:lnTo>
                  <a:lnTo>
                    <a:pt x="1541247" y="2196333"/>
                  </a:lnTo>
                  <a:lnTo>
                    <a:pt x="1543484" y="2247133"/>
                  </a:lnTo>
                  <a:lnTo>
                    <a:pt x="1544832" y="2297933"/>
                  </a:lnTo>
                  <a:lnTo>
                    <a:pt x="1545283" y="2348733"/>
                  </a:lnTo>
                  <a:lnTo>
                    <a:pt x="1544832" y="2399533"/>
                  </a:lnTo>
                  <a:lnTo>
                    <a:pt x="1541247" y="2488433"/>
                  </a:lnTo>
                  <a:lnTo>
                    <a:pt x="1538130" y="2539233"/>
                  </a:lnTo>
                  <a:lnTo>
                    <a:pt x="1534139" y="2590033"/>
                  </a:lnTo>
                  <a:lnTo>
                    <a:pt x="1529284" y="2628133"/>
                  </a:lnTo>
                  <a:lnTo>
                    <a:pt x="1523571" y="2678933"/>
                  </a:lnTo>
                  <a:lnTo>
                    <a:pt x="1517010" y="2729733"/>
                  </a:lnTo>
                  <a:lnTo>
                    <a:pt x="1509607" y="2767833"/>
                  </a:lnTo>
                  <a:lnTo>
                    <a:pt x="1501372" y="2818633"/>
                  </a:lnTo>
                  <a:lnTo>
                    <a:pt x="1492311" y="2869433"/>
                  </a:lnTo>
                  <a:lnTo>
                    <a:pt x="1482433" y="2907533"/>
                  </a:lnTo>
                  <a:lnTo>
                    <a:pt x="1471747" y="2958333"/>
                  </a:lnTo>
                  <a:lnTo>
                    <a:pt x="1460259" y="2996433"/>
                  </a:lnTo>
                  <a:lnTo>
                    <a:pt x="1447977" y="3047233"/>
                  </a:lnTo>
                  <a:lnTo>
                    <a:pt x="1434911" y="3085333"/>
                  </a:lnTo>
                  <a:lnTo>
                    <a:pt x="1421067" y="3136133"/>
                  </a:lnTo>
                  <a:lnTo>
                    <a:pt x="1406454" y="3174233"/>
                  </a:lnTo>
                  <a:lnTo>
                    <a:pt x="1391080" y="3225033"/>
                  </a:lnTo>
                  <a:lnTo>
                    <a:pt x="1374952" y="3263133"/>
                  </a:lnTo>
                  <a:lnTo>
                    <a:pt x="1358079" y="3301233"/>
                  </a:lnTo>
                  <a:lnTo>
                    <a:pt x="1340468" y="3352033"/>
                  </a:lnTo>
                  <a:lnTo>
                    <a:pt x="1322128" y="3390133"/>
                  </a:lnTo>
                  <a:lnTo>
                    <a:pt x="1303067" y="3428233"/>
                  </a:lnTo>
                  <a:lnTo>
                    <a:pt x="1283292" y="3466333"/>
                  </a:lnTo>
                  <a:lnTo>
                    <a:pt x="1262812" y="3517133"/>
                  </a:lnTo>
                  <a:lnTo>
                    <a:pt x="1241634" y="3555233"/>
                  </a:lnTo>
                  <a:lnTo>
                    <a:pt x="1219766" y="3593333"/>
                  </a:lnTo>
                  <a:lnTo>
                    <a:pt x="1197217" y="3631433"/>
                  </a:lnTo>
                  <a:lnTo>
                    <a:pt x="1173994" y="3669533"/>
                  </a:lnTo>
                  <a:lnTo>
                    <a:pt x="1150106" y="3707633"/>
                  </a:lnTo>
                  <a:lnTo>
                    <a:pt x="1125560" y="3745733"/>
                  </a:lnTo>
                  <a:lnTo>
                    <a:pt x="1100364" y="3783833"/>
                  </a:lnTo>
                  <a:lnTo>
                    <a:pt x="1074526" y="3821933"/>
                  </a:lnTo>
                  <a:lnTo>
                    <a:pt x="1048055" y="3860033"/>
                  </a:lnTo>
                  <a:lnTo>
                    <a:pt x="1020958" y="3898133"/>
                  </a:lnTo>
                  <a:lnTo>
                    <a:pt x="993243" y="3936233"/>
                  </a:lnTo>
                  <a:lnTo>
                    <a:pt x="964918" y="3961633"/>
                  </a:lnTo>
                  <a:lnTo>
                    <a:pt x="935991" y="3999733"/>
                  </a:lnTo>
                  <a:lnTo>
                    <a:pt x="906470" y="4037833"/>
                  </a:lnTo>
                  <a:lnTo>
                    <a:pt x="876363" y="4063233"/>
                  </a:lnTo>
                  <a:lnTo>
                    <a:pt x="845679" y="4101333"/>
                  </a:lnTo>
                  <a:lnTo>
                    <a:pt x="814424" y="4126733"/>
                  </a:lnTo>
                  <a:lnTo>
                    <a:pt x="782607" y="4164833"/>
                  </a:lnTo>
                  <a:lnTo>
                    <a:pt x="750236" y="4190233"/>
                  </a:lnTo>
                  <a:lnTo>
                    <a:pt x="717319" y="4228333"/>
                  </a:lnTo>
                  <a:lnTo>
                    <a:pt x="683864" y="4253733"/>
                  </a:lnTo>
                  <a:lnTo>
                    <a:pt x="649879" y="4291833"/>
                  </a:lnTo>
                  <a:lnTo>
                    <a:pt x="580350" y="4342633"/>
                  </a:lnTo>
                  <a:lnTo>
                    <a:pt x="508796" y="4393433"/>
                  </a:lnTo>
                  <a:lnTo>
                    <a:pt x="435280" y="4444233"/>
                  </a:lnTo>
                  <a:lnTo>
                    <a:pt x="359868" y="4495033"/>
                  </a:lnTo>
                  <a:lnTo>
                    <a:pt x="282621" y="4545833"/>
                  </a:lnTo>
                  <a:lnTo>
                    <a:pt x="203605" y="4596633"/>
                  </a:lnTo>
                  <a:lnTo>
                    <a:pt x="163453" y="4609333"/>
                  </a:lnTo>
                  <a:lnTo>
                    <a:pt x="122882" y="4634733"/>
                  </a:lnTo>
                  <a:lnTo>
                    <a:pt x="81901" y="4647433"/>
                  </a:lnTo>
                  <a:lnTo>
                    <a:pt x="40517" y="4672833"/>
                  </a:lnTo>
                  <a:lnTo>
                    <a:pt x="0" y="4685150"/>
                  </a:lnTo>
                  <a:close/>
                </a:path>
              </a:pathLst>
            </a:custGeom>
            <a:solidFill>
              <a:srgbClr val="293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2549525" cy="2839085"/>
            </a:xfrm>
            <a:custGeom>
              <a:avLst/>
              <a:gdLst/>
              <a:ahLst/>
              <a:cxnLst/>
              <a:rect l="l" t="t" r="r" b="b"/>
              <a:pathLst>
                <a:path w="2549525" h="2839085">
                  <a:moveTo>
                    <a:pt x="239948" y="2838884"/>
                  </a:moveTo>
                  <a:lnTo>
                    <a:pt x="0" y="2838884"/>
                  </a:lnTo>
                  <a:lnTo>
                    <a:pt x="0" y="0"/>
                  </a:lnTo>
                  <a:lnTo>
                    <a:pt x="2532623" y="0"/>
                  </a:lnTo>
                  <a:lnTo>
                    <a:pt x="2533386" y="6784"/>
                  </a:lnTo>
                  <a:lnTo>
                    <a:pt x="2538241" y="57584"/>
                  </a:lnTo>
                  <a:lnTo>
                    <a:pt x="2542232" y="108384"/>
                  </a:lnTo>
                  <a:lnTo>
                    <a:pt x="2545349" y="146484"/>
                  </a:lnTo>
                  <a:lnTo>
                    <a:pt x="2547586" y="197284"/>
                  </a:lnTo>
                  <a:lnTo>
                    <a:pt x="2548934" y="248084"/>
                  </a:lnTo>
                  <a:lnTo>
                    <a:pt x="2549385" y="298884"/>
                  </a:lnTo>
                  <a:lnTo>
                    <a:pt x="2548934" y="349684"/>
                  </a:lnTo>
                  <a:lnTo>
                    <a:pt x="2547586" y="387784"/>
                  </a:lnTo>
                  <a:lnTo>
                    <a:pt x="2545349" y="438584"/>
                  </a:lnTo>
                  <a:lnTo>
                    <a:pt x="2542232" y="489384"/>
                  </a:lnTo>
                  <a:lnTo>
                    <a:pt x="2538241" y="540184"/>
                  </a:lnTo>
                  <a:lnTo>
                    <a:pt x="2533386" y="578284"/>
                  </a:lnTo>
                  <a:lnTo>
                    <a:pt x="2527673" y="629084"/>
                  </a:lnTo>
                  <a:lnTo>
                    <a:pt x="2521112" y="679884"/>
                  </a:lnTo>
                  <a:lnTo>
                    <a:pt x="2513709" y="717984"/>
                  </a:lnTo>
                  <a:lnTo>
                    <a:pt x="2505474" y="768784"/>
                  </a:lnTo>
                  <a:lnTo>
                    <a:pt x="2496413" y="819584"/>
                  </a:lnTo>
                  <a:lnTo>
                    <a:pt x="2486535" y="857684"/>
                  </a:lnTo>
                  <a:lnTo>
                    <a:pt x="2475849" y="908484"/>
                  </a:lnTo>
                  <a:lnTo>
                    <a:pt x="2464360" y="946584"/>
                  </a:lnTo>
                  <a:lnTo>
                    <a:pt x="2452079" y="997384"/>
                  </a:lnTo>
                  <a:lnTo>
                    <a:pt x="2439013" y="1035484"/>
                  </a:lnTo>
                  <a:lnTo>
                    <a:pt x="2425169" y="1086284"/>
                  </a:lnTo>
                  <a:lnTo>
                    <a:pt x="2410556" y="1124384"/>
                  </a:lnTo>
                  <a:lnTo>
                    <a:pt x="2395182" y="1175184"/>
                  </a:lnTo>
                  <a:lnTo>
                    <a:pt x="2379054" y="1213284"/>
                  </a:lnTo>
                  <a:lnTo>
                    <a:pt x="2362181" y="1251384"/>
                  </a:lnTo>
                  <a:lnTo>
                    <a:pt x="2344570" y="1302184"/>
                  </a:lnTo>
                  <a:lnTo>
                    <a:pt x="2326230" y="1340284"/>
                  </a:lnTo>
                  <a:lnTo>
                    <a:pt x="2307169" y="1378384"/>
                  </a:lnTo>
                  <a:lnTo>
                    <a:pt x="2287394" y="1416484"/>
                  </a:lnTo>
                  <a:lnTo>
                    <a:pt x="2266914" y="1467284"/>
                  </a:lnTo>
                  <a:lnTo>
                    <a:pt x="2245736" y="1505384"/>
                  </a:lnTo>
                  <a:lnTo>
                    <a:pt x="2223868" y="1543484"/>
                  </a:lnTo>
                  <a:lnTo>
                    <a:pt x="2201319" y="1581584"/>
                  </a:lnTo>
                  <a:lnTo>
                    <a:pt x="2178096" y="1619684"/>
                  </a:lnTo>
                  <a:lnTo>
                    <a:pt x="2154208" y="1657784"/>
                  </a:lnTo>
                  <a:lnTo>
                    <a:pt x="2129662" y="1695884"/>
                  </a:lnTo>
                  <a:lnTo>
                    <a:pt x="2104466" y="1733984"/>
                  </a:lnTo>
                  <a:lnTo>
                    <a:pt x="2078628" y="1772084"/>
                  </a:lnTo>
                  <a:lnTo>
                    <a:pt x="2052157" y="1810184"/>
                  </a:lnTo>
                  <a:lnTo>
                    <a:pt x="2025060" y="1848284"/>
                  </a:lnTo>
                  <a:lnTo>
                    <a:pt x="1997345" y="1886384"/>
                  </a:lnTo>
                  <a:lnTo>
                    <a:pt x="1969020" y="1911784"/>
                  </a:lnTo>
                  <a:lnTo>
                    <a:pt x="1940093" y="1949884"/>
                  </a:lnTo>
                  <a:lnTo>
                    <a:pt x="1910572" y="1987984"/>
                  </a:lnTo>
                  <a:lnTo>
                    <a:pt x="1880465" y="2013384"/>
                  </a:lnTo>
                  <a:lnTo>
                    <a:pt x="1849781" y="2051484"/>
                  </a:lnTo>
                  <a:lnTo>
                    <a:pt x="1818526" y="2076884"/>
                  </a:lnTo>
                  <a:lnTo>
                    <a:pt x="1786709" y="2114984"/>
                  </a:lnTo>
                  <a:lnTo>
                    <a:pt x="1754338" y="2140384"/>
                  </a:lnTo>
                  <a:lnTo>
                    <a:pt x="1721421" y="2178484"/>
                  </a:lnTo>
                  <a:lnTo>
                    <a:pt x="1687966" y="2203884"/>
                  </a:lnTo>
                  <a:lnTo>
                    <a:pt x="1653981" y="2241984"/>
                  </a:lnTo>
                  <a:lnTo>
                    <a:pt x="1619473" y="2267384"/>
                  </a:lnTo>
                  <a:lnTo>
                    <a:pt x="1584452" y="2292784"/>
                  </a:lnTo>
                  <a:lnTo>
                    <a:pt x="1512898" y="2343584"/>
                  </a:lnTo>
                  <a:lnTo>
                    <a:pt x="1439382" y="2394384"/>
                  </a:lnTo>
                  <a:lnTo>
                    <a:pt x="1363970" y="2445184"/>
                  </a:lnTo>
                  <a:lnTo>
                    <a:pt x="1286723" y="2495984"/>
                  </a:lnTo>
                  <a:lnTo>
                    <a:pt x="1207707" y="2546784"/>
                  </a:lnTo>
                  <a:lnTo>
                    <a:pt x="1167555" y="2559484"/>
                  </a:lnTo>
                  <a:lnTo>
                    <a:pt x="1126984" y="2584884"/>
                  </a:lnTo>
                  <a:lnTo>
                    <a:pt x="1086003" y="2597584"/>
                  </a:lnTo>
                  <a:lnTo>
                    <a:pt x="1044619" y="2622984"/>
                  </a:lnTo>
                  <a:lnTo>
                    <a:pt x="1002841" y="2635684"/>
                  </a:lnTo>
                  <a:lnTo>
                    <a:pt x="960676" y="2661084"/>
                  </a:lnTo>
                  <a:lnTo>
                    <a:pt x="875217" y="2686484"/>
                  </a:lnTo>
                  <a:lnTo>
                    <a:pt x="831940" y="2711884"/>
                  </a:lnTo>
                  <a:lnTo>
                    <a:pt x="565104" y="2788084"/>
                  </a:lnTo>
                  <a:lnTo>
                    <a:pt x="519510" y="2788084"/>
                  </a:lnTo>
                  <a:lnTo>
                    <a:pt x="427434" y="2813484"/>
                  </a:lnTo>
                  <a:lnTo>
                    <a:pt x="380967" y="2813484"/>
                  </a:lnTo>
                  <a:lnTo>
                    <a:pt x="334225" y="2826184"/>
                  </a:lnTo>
                  <a:lnTo>
                    <a:pt x="287216" y="2826184"/>
                  </a:lnTo>
                  <a:lnTo>
                    <a:pt x="239948" y="28388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6293363" y="822556"/>
            <a:ext cx="962660" cy="963930"/>
            <a:chOff x="16293363" y="822556"/>
            <a:chExt cx="962660" cy="96393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61662" y="1005840"/>
              <a:ext cx="893833" cy="7802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93363" y="822556"/>
              <a:ext cx="926388" cy="926388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1028700" y="9253537"/>
            <a:ext cx="14492605" cy="0"/>
          </a:xfrm>
          <a:custGeom>
            <a:avLst/>
            <a:gdLst/>
            <a:ahLst/>
            <a:cxnLst/>
            <a:rect l="l" t="t" r="r" b="b"/>
            <a:pathLst>
              <a:path w="14492605">
                <a:moveTo>
                  <a:pt x="0" y="0"/>
                </a:moveTo>
                <a:lnTo>
                  <a:pt x="14492468" y="0"/>
                </a:lnTo>
              </a:path>
            </a:pathLst>
          </a:custGeom>
          <a:ln w="9524">
            <a:solidFill>
              <a:srgbClr val="E8E9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46646" y="0"/>
            <a:ext cx="9841865" cy="546100"/>
          </a:xfrm>
          <a:custGeom>
            <a:avLst/>
            <a:gdLst/>
            <a:ahLst/>
            <a:cxnLst/>
            <a:rect l="l" t="t" r="r" b="b"/>
            <a:pathLst>
              <a:path w="9841865" h="546100">
                <a:moveTo>
                  <a:pt x="9841353" y="545596"/>
                </a:moveTo>
                <a:lnTo>
                  <a:pt x="485774" y="545596"/>
                </a:lnTo>
                <a:lnTo>
                  <a:pt x="437762" y="543219"/>
                </a:lnTo>
                <a:lnTo>
                  <a:pt x="390562" y="536176"/>
                </a:lnTo>
                <a:lnTo>
                  <a:pt x="344494" y="524599"/>
                </a:lnTo>
                <a:lnTo>
                  <a:pt x="299876" y="508619"/>
                </a:lnTo>
                <a:lnTo>
                  <a:pt x="257028" y="488369"/>
                </a:lnTo>
                <a:lnTo>
                  <a:pt x="216266" y="463981"/>
                </a:lnTo>
                <a:lnTo>
                  <a:pt x="177911" y="435586"/>
                </a:lnTo>
                <a:lnTo>
                  <a:pt x="142280" y="403316"/>
                </a:lnTo>
                <a:lnTo>
                  <a:pt x="110010" y="367685"/>
                </a:lnTo>
                <a:lnTo>
                  <a:pt x="81615" y="329330"/>
                </a:lnTo>
                <a:lnTo>
                  <a:pt x="57227" y="288568"/>
                </a:lnTo>
                <a:lnTo>
                  <a:pt x="36977" y="245719"/>
                </a:lnTo>
                <a:lnTo>
                  <a:pt x="20997" y="201102"/>
                </a:lnTo>
                <a:lnTo>
                  <a:pt x="9420" y="155034"/>
                </a:lnTo>
                <a:lnTo>
                  <a:pt x="2377" y="107834"/>
                </a:lnTo>
                <a:lnTo>
                  <a:pt x="0" y="59821"/>
                </a:lnTo>
                <a:lnTo>
                  <a:pt x="0" y="0"/>
                </a:lnTo>
                <a:lnTo>
                  <a:pt x="9841353" y="0"/>
                </a:lnTo>
                <a:lnTo>
                  <a:pt x="9841353" y="545596"/>
                </a:lnTo>
                <a:close/>
              </a:path>
            </a:pathLst>
          </a:custGeom>
          <a:solidFill>
            <a:srgbClr val="E8E9E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69276" y="1825548"/>
            <a:ext cx="4972321" cy="71689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7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85337" y="3836042"/>
              <a:ext cx="152399" cy="1523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4086" y="1309514"/>
              <a:ext cx="14317541" cy="76679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85337" y="5131442"/>
              <a:ext cx="152399" cy="1523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85337" y="6426842"/>
              <a:ext cx="152399" cy="1523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814288" y="3487320"/>
            <a:ext cx="9394825" cy="455930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3650" spc="-240" dirty="0">
                <a:solidFill>
                  <a:schemeClr val="tx1"/>
                </a:solidFill>
                <a:latin typeface="Trebuchet MS"/>
                <a:cs typeface="Trebuchet MS"/>
              </a:rPr>
              <a:t>,</a:t>
            </a:r>
            <a:r>
              <a:rPr sz="3650" spc="-240" dirty="0">
                <a:solidFill>
                  <a:schemeClr val="tx1"/>
                </a:solidFill>
                <a:latin typeface="Lucida Sans Unicode"/>
                <a:cs typeface="Lucida Sans Unicode"/>
              </a:rPr>
              <a:t>Social</a:t>
            </a:r>
            <a:r>
              <a:rPr sz="3650" spc="-240" dirty="0">
                <a:solidFill>
                  <a:schemeClr val="tx1"/>
                </a:solidFill>
                <a:latin typeface="Trebuchet MS"/>
                <a:cs typeface="Trebuchet MS"/>
              </a:rPr>
              <a:t>:</a:t>
            </a:r>
            <a:r>
              <a:rPr sz="3650" spc="-459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50" spc="-75" dirty="0">
                <a:solidFill>
                  <a:schemeClr val="tx1"/>
                </a:solidFill>
                <a:latin typeface="Lucida Sans Unicode"/>
                <a:cs typeface="Lucida Sans Unicode"/>
              </a:rPr>
              <a:t>Facilitating</a:t>
            </a:r>
            <a:r>
              <a:rPr sz="3650" spc="-51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3650" spc="-90" dirty="0">
                <a:solidFill>
                  <a:schemeClr val="tx1"/>
                </a:solidFill>
                <a:latin typeface="Lucida Sans Unicode"/>
                <a:cs typeface="Lucida Sans Unicode"/>
              </a:rPr>
              <a:t>access</a:t>
            </a:r>
            <a:r>
              <a:rPr sz="3650" spc="-51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3650" spc="-55" dirty="0">
                <a:solidFill>
                  <a:schemeClr val="tx1"/>
                </a:solidFill>
                <a:latin typeface="Lucida Sans Unicode"/>
                <a:cs typeface="Lucida Sans Unicode"/>
              </a:rPr>
              <a:t>to</a:t>
            </a:r>
            <a:r>
              <a:rPr sz="3650" spc="-51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3650" spc="-10" dirty="0">
                <a:solidFill>
                  <a:schemeClr val="tx1"/>
                </a:solidFill>
                <a:latin typeface="Lucida Sans Unicode"/>
                <a:cs typeface="Lucida Sans Unicode"/>
              </a:rPr>
              <a:t>education</a:t>
            </a:r>
            <a:endParaRPr sz="3650" dirty="0">
              <a:solidFill>
                <a:schemeClr val="tx1"/>
              </a:solidFill>
              <a:latin typeface="Lucida Sans Unicode"/>
              <a:cs typeface="Lucida Sans Unicode"/>
            </a:endParaRPr>
          </a:p>
          <a:p>
            <a:pPr marL="12700" marR="5080">
              <a:lnSpc>
                <a:spcPct val="116399"/>
              </a:lnSpc>
            </a:pPr>
            <a:r>
              <a:rPr sz="3650" spc="-160" dirty="0">
                <a:solidFill>
                  <a:schemeClr val="tx1"/>
                </a:solidFill>
                <a:latin typeface="Trebuchet MS"/>
                <a:cs typeface="Trebuchet MS"/>
              </a:rPr>
              <a:t>.</a:t>
            </a:r>
            <a:r>
              <a:rPr sz="3650" spc="-160" dirty="0">
                <a:solidFill>
                  <a:schemeClr val="tx1"/>
                </a:solidFill>
                <a:latin typeface="Lucida Sans Unicode"/>
                <a:cs typeface="Lucida Sans Unicode"/>
              </a:rPr>
              <a:t>healthcare</a:t>
            </a:r>
            <a:r>
              <a:rPr sz="3650" spc="-160" dirty="0">
                <a:solidFill>
                  <a:schemeClr val="tx1"/>
                </a:solidFill>
                <a:latin typeface="Trebuchet MS"/>
                <a:cs typeface="Trebuchet MS"/>
              </a:rPr>
              <a:t>,</a:t>
            </a:r>
            <a:r>
              <a:rPr sz="3650" spc="-4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50" spc="-30" dirty="0">
                <a:solidFill>
                  <a:schemeClr val="tx1"/>
                </a:solidFill>
                <a:latin typeface="Lucida Sans Unicode"/>
                <a:cs typeface="Lucida Sans Unicode"/>
              </a:rPr>
              <a:t>and</a:t>
            </a:r>
            <a:r>
              <a:rPr sz="3650" spc="-49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3650" spc="-30" dirty="0">
                <a:solidFill>
                  <a:schemeClr val="tx1"/>
                </a:solidFill>
                <a:latin typeface="Lucida Sans Unicode"/>
                <a:cs typeface="Lucida Sans Unicode"/>
              </a:rPr>
              <a:t>everyday</a:t>
            </a:r>
            <a:r>
              <a:rPr sz="3650" spc="-500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3650" spc="-10" dirty="0">
                <a:solidFill>
                  <a:schemeClr val="tx1"/>
                </a:solidFill>
                <a:latin typeface="Lucida Sans Unicode"/>
                <a:cs typeface="Lucida Sans Unicode"/>
              </a:rPr>
              <a:t>services </a:t>
            </a:r>
            <a:r>
              <a:rPr sz="3650" spc="-75" dirty="0">
                <a:solidFill>
                  <a:schemeClr val="tx1"/>
                </a:solidFill>
                <a:latin typeface="Lucida Sans Unicode"/>
                <a:cs typeface="Lucida Sans Unicode"/>
              </a:rPr>
              <a:t>Commercial</a:t>
            </a:r>
            <a:r>
              <a:rPr sz="3650" spc="-49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3650" spc="-150" dirty="0">
                <a:solidFill>
                  <a:schemeClr val="tx1"/>
                </a:solidFill>
                <a:latin typeface="Trebuchet MS"/>
                <a:cs typeface="Trebuchet MS"/>
              </a:rPr>
              <a:t>(</a:t>
            </a:r>
            <a:r>
              <a:rPr sz="3650" spc="-150" dirty="0">
                <a:solidFill>
                  <a:schemeClr val="tx1"/>
                </a:solidFill>
                <a:latin typeface="Lucida Sans Unicode"/>
                <a:cs typeface="Lucida Sans Unicode"/>
              </a:rPr>
              <a:t>optional</a:t>
            </a:r>
            <a:r>
              <a:rPr sz="3650" spc="-150" dirty="0">
                <a:solidFill>
                  <a:schemeClr val="tx1"/>
                </a:solidFill>
                <a:latin typeface="Trebuchet MS"/>
                <a:cs typeface="Trebuchet MS"/>
              </a:rPr>
              <a:t>):</a:t>
            </a:r>
            <a:r>
              <a:rPr sz="3650" spc="-43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50" spc="-30" dirty="0">
                <a:solidFill>
                  <a:schemeClr val="tx1"/>
                </a:solidFill>
                <a:latin typeface="Lucida Sans Unicode"/>
                <a:cs typeface="Lucida Sans Unicode"/>
              </a:rPr>
              <a:t>Potential</a:t>
            </a:r>
            <a:r>
              <a:rPr sz="3650" spc="-49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3650" spc="-10" dirty="0">
                <a:solidFill>
                  <a:schemeClr val="tx1"/>
                </a:solidFill>
                <a:latin typeface="Lucida Sans Unicode"/>
                <a:cs typeface="Lucida Sans Unicode"/>
              </a:rPr>
              <a:t>integration</a:t>
            </a:r>
            <a:endParaRPr sz="3650" dirty="0">
              <a:solidFill>
                <a:schemeClr val="tx1"/>
              </a:solidFill>
              <a:latin typeface="Lucida Sans Unicode"/>
              <a:cs typeface="Lucida Sans Unicode"/>
            </a:endParaRPr>
          </a:p>
          <a:p>
            <a:pPr marL="12700" marR="1117600">
              <a:lnSpc>
                <a:spcPct val="116399"/>
              </a:lnSpc>
              <a:spcBef>
                <a:spcPts val="5"/>
              </a:spcBef>
            </a:pPr>
            <a:r>
              <a:rPr sz="3650" spc="-195" dirty="0">
                <a:solidFill>
                  <a:schemeClr val="tx1"/>
                </a:solidFill>
                <a:latin typeface="Trebuchet MS"/>
                <a:cs typeface="Trebuchet MS"/>
              </a:rPr>
              <a:t>.</a:t>
            </a:r>
            <a:r>
              <a:rPr sz="3650" spc="-195" dirty="0">
                <a:solidFill>
                  <a:schemeClr val="tx1"/>
                </a:solidFill>
                <a:latin typeface="Lucida Sans Unicode"/>
                <a:cs typeface="Lucida Sans Unicode"/>
              </a:rPr>
              <a:t>with</a:t>
            </a:r>
            <a:r>
              <a:rPr sz="3650" spc="-509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3650" spc="-200" dirty="0">
                <a:solidFill>
                  <a:schemeClr val="tx1"/>
                </a:solidFill>
                <a:latin typeface="Lucida Sans Unicode"/>
                <a:cs typeface="Lucida Sans Unicode"/>
              </a:rPr>
              <a:t>banks</a:t>
            </a:r>
            <a:r>
              <a:rPr sz="3650" spc="-200" dirty="0">
                <a:solidFill>
                  <a:schemeClr val="tx1"/>
                </a:solidFill>
                <a:latin typeface="Trebuchet MS"/>
                <a:cs typeface="Trebuchet MS"/>
              </a:rPr>
              <a:t>,</a:t>
            </a:r>
            <a:r>
              <a:rPr sz="3650" spc="-4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50" spc="-150" dirty="0">
                <a:solidFill>
                  <a:schemeClr val="tx1"/>
                </a:solidFill>
                <a:latin typeface="Lucida Sans Unicode"/>
                <a:cs typeface="Lucida Sans Unicode"/>
              </a:rPr>
              <a:t>hospitals</a:t>
            </a:r>
            <a:r>
              <a:rPr sz="3650" spc="-150" dirty="0">
                <a:solidFill>
                  <a:schemeClr val="tx1"/>
                </a:solidFill>
                <a:latin typeface="Trebuchet MS"/>
                <a:cs typeface="Trebuchet MS"/>
              </a:rPr>
              <a:t>,</a:t>
            </a:r>
            <a:r>
              <a:rPr sz="3650" spc="-4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50" spc="-20" dirty="0">
                <a:solidFill>
                  <a:schemeClr val="tx1"/>
                </a:solidFill>
                <a:latin typeface="Lucida Sans Unicode"/>
                <a:cs typeface="Lucida Sans Unicode"/>
              </a:rPr>
              <a:t>or</a:t>
            </a:r>
            <a:r>
              <a:rPr sz="3650" spc="-509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3650" spc="-50" dirty="0">
                <a:solidFill>
                  <a:schemeClr val="tx1"/>
                </a:solidFill>
                <a:latin typeface="Lucida Sans Unicode"/>
                <a:cs typeface="Lucida Sans Unicode"/>
              </a:rPr>
              <a:t>retail</a:t>
            </a:r>
            <a:r>
              <a:rPr sz="3650" spc="-509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3650" spc="-10" dirty="0">
                <a:solidFill>
                  <a:schemeClr val="tx1"/>
                </a:solidFill>
                <a:latin typeface="Lucida Sans Unicode"/>
                <a:cs typeface="Lucida Sans Unicode"/>
              </a:rPr>
              <a:t>stores </a:t>
            </a:r>
            <a:r>
              <a:rPr sz="3650" spc="-35" dirty="0">
                <a:solidFill>
                  <a:schemeClr val="tx1"/>
                </a:solidFill>
                <a:latin typeface="Lucida Sans Unicode"/>
                <a:cs typeface="Lucida Sans Unicode"/>
              </a:rPr>
              <a:t>Future</a:t>
            </a:r>
            <a:r>
              <a:rPr sz="3650" spc="-49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3650" spc="-210" dirty="0">
                <a:solidFill>
                  <a:schemeClr val="tx1"/>
                </a:solidFill>
                <a:latin typeface="Lucida Sans Unicode"/>
                <a:cs typeface="Lucida Sans Unicode"/>
              </a:rPr>
              <a:t>Vision</a:t>
            </a:r>
            <a:r>
              <a:rPr sz="3650" spc="-210" dirty="0">
                <a:solidFill>
                  <a:schemeClr val="tx1"/>
                </a:solidFill>
                <a:latin typeface="Trebuchet MS"/>
                <a:cs typeface="Trebuchet MS"/>
              </a:rPr>
              <a:t>:</a:t>
            </a:r>
            <a:r>
              <a:rPr sz="3650" spc="-43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50" spc="-50" dirty="0">
                <a:solidFill>
                  <a:schemeClr val="tx1"/>
                </a:solidFill>
                <a:latin typeface="Lucida Sans Unicode"/>
                <a:cs typeface="Lucida Sans Unicode"/>
              </a:rPr>
              <a:t>Supporting</a:t>
            </a:r>
            <a:r>
              <a:rPr sz="3650" spc="-49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3650" spc="-75" dirty="0">
                <a:solidFill>
                  <a:schemeClr val="tx1"/>
                </a:solidFill>
                <a:latin typeface="Lucida Sans Unicode"/>
                <a:cs typeface="Lucida Sans Unicode"/>
              </a:rPr>
              <a:t>multiple</a:t>
            </a:r>
            <a:r>
              <a:rPr sz="3650" spc="-49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3650" spc="-20" dirty="0">
                <a:solidFill>
                  <a:schemeClr val="tx1"/>
                </a:solidFill>
                <a:latin typeface="Lucida Sans Unicode"/>
                <a:cs typeface="Lucida Sans Unicode"/>
              </a:rPr>
              <a:t>sign </a:t>
            </a:r>
            <a:r>
              <a:rPr sz="3650" spc="-45" dirty="0">
                <a:solidFill>
                  <a:schemeClr val="tx1"/>
                </a:solidFill>
                <a:latin typeface="Lucida Sans Unicode"/>
                <a:cs typeface="Lucida Sans Unicode"/>
              </a:rPr>
              <a:t>languages</a:t>
            </a:r>
            <a:r>
              <a:rPr sz="3650" spc="-520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3650" spc="-140" dirty="0">
                <a:solidFill>
                  <a:schemeClr val="tx1"/>
                </a:solidFill>
                <a:latin typeface="Trebuchet MS"/>
                <a:cs typeface="Trebuchet MS"/>
              </a:rPr>
              <a:t>+</a:t>
            </a:r>
            <a:r>
              <a:rPr sz="3650" spc="-459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50" spc="-60" dirty="0">
                <a:solidFill>
                  <a:schemeClr val="tx1"/>
                </a:solidFill>
                <a:latin typeface="Lucida Sans Unicode"/>
                <a:cs typeface="Lucida Sans Unicode"/>
              </a:rPr>
              <a:t>developing</a:t>
            </a:r>
            <a:r>
              <a:rPr sz="3650" spc="-520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3650" dirty="0">
                <a:solidFill>
                  <a:schemeClr val="tx1"/>
                </a:solidFill>
                <a:latin typeface="Lucida Sans Unicode"/>
                <a:cs typeface="Lucida Sans Unicode"/>
              </a:rPr>
              <a:t>a</a:t>
            </a:r>
            <a:r>
              <a:rPr sz="3650" spc="-520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3650" spc="-10" dirty="0">
                <a:solidFill>
                  <a:schemeClr val="tx1"/>
                </a:solidFill>
                <a:latin typeface="Lucida Sans Unicode"/>
                <a:cs typeface="Lucida Sans Unicode"/>
              </a:rPr>
              <a:t>mobile</a:t>
            </a:r>
            <a:endParaRPr sz="3650" dirty="0">
              <a:solidFill>
                <a:schemeClr val="tx1"/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650" spc="-40" dirty="0">
                <a:solidFill>
                  <a:schemeClr val="tx1"/>
                </a:solidFill>
                <a:latin typeface="Trebuchet MS"/>
                <a:cs typeface="Trebuchet MS"/>
              </a:rPr>
              <a:t>.</a:t>
            </a:r>
            <a:r>
              <a:rPr sz="3650" spc="-40" dirty="0">
                <a:solidFill>
                  <a:schemeClr val="tx1"/>
                </a:solidFill>
                <a:latin typeface="Lucida Sans Unicode"/>
                <a:cs typeface="Lucida Sans Unicode"/>
              </a:rPr>
              <a:t>application</a:t>
            </a:r>
            <a:endParaRPr sz="3650" dirty="0">
              <a:solidFill>
                <a:schemeClr val="tx1"/>
              </a:solidFill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31971" y="2405370"/>
            <a:ext cx="318833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-370" dirty="0">
                <a:solidFill>
                  <a:srgbClr val="FFFFFF"/>
                </a:solidFill>
              </a:rPr>
              <a:t>Impact</a:t>
            </a:r>
            <a:endParaRPr sz="7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7E7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0190" cy="2926715"/>
          </a:xfrm>
          <a:custGeom>
            <a:avLst/>
            <a:gdLst/>
            <a:ahLst/>
            <a:cxnLst/>
            <a:rect l="l" t="t" r="r" b="b"/>
            <a:pathLst>
              <a:path w="9140190" h="2926715">
                <a:moveTo>
                  <a:pt x="9140181" y="0"/>
                </a:moveTo>
                <a:lnTo>
                  <a:pt x="9140181" y="2926167"/>
                </a:lnTo>
                <a:lnTo>
                  <a:pt x="0" y="2926167"/>
                </a:lnTo>
                <a:lnTo>
                  <a:pt x="0" y="0"/>
                </a:lnTo>
                <a:lnTo>
                  <a:pt x="9140181" y="0"/>
                </a:lnTo>
                <a:close/>
              </a:path>
            </a:pathLst>
          </a:custGeom>
          <a:solidFill>
            <a:srgbClr val="FBD98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5823753" y="0"/>
            <a:ext cx="2464435" cy="3056255"/>
            <a:chOff x="15823753" y="0"/>
            <a:chExt cx="2464435" cy="3056255"/>
          </a:xfrm>
        </p:grpSpPr>
        <p:sp>
          <p:nvSpPr>
            <p:cNvPr id="5" name="object 5"/>
            <p:cNvSpPr/>
            <p:nvPr/>
          </p:nvSpPr>
          <p:spPr>
            <a:xfrm>
              <a:off x="15823742" y="11"/>
              <a:ext cx="2464435" cy="3039110"/>
            </a:xfrm>
            <a:custGeom>
              <a:avLst/>
              <a:gdLst/>
              <a:ahLst/>
              <a:cxnLst/>
              <a:rect l="l" t="t" r="r" b="b"/>
              <a:pathLst>
                <a:path w="2464434" h="3039110">
                  <a:moveTo>
                    <a:pt x="2464257" y="316153"/>
                  </a:moveTo>
                  <a:lnTo>
                    <a:pt x="2436914" y="342696"/>
                  </a:lnTo>
                  <a:lnTo>
                    <a:pt x="2402332" y="377317"/>
                  </a:lnTo>
                  <a:lnTo>
                    <a:pt x="2368346" y="412508"/>
                  </a:lnTo>
                  <a:lnTo>
                    <a:pt x="2341816" y="440956"/>
                  </a:lnTo>
                  <a:lnTo>
                    <a:pt x="2341461" y="440728"/>
                  </a:lnTo>
                  <a:lnTo>
                    <a:pt x="2334844" y="440575"/>
                  </a:lnTo>
                  <a:lnTo>
                    <a:pt x="2330881" y="440639"/>
                  </a:lnTo>
                  <a:lnTo>
                    <a:pt x="2320734" y="440931"/>
                  </a:lnTo>
                  <a:lnTo>
                    <a:pt x="2255990" y="443623"/>
                  </a:lnTo>
                  <a:lnTo>
                    <a:pt x="2187092" y="447421"/>
                  </a:lnTo>
                  <a:lnTo>
                    <a:pt x="2145754" y="450062"/>
                  </a:lnTo>
                  <a:lnTo>
                    <a:pt x="2100224" y="453275"/>
                  </a:lnTo>
                  <a:lnTo>
                    <a:pt x="2050770" y="457111"/>
                  </a:lnTo>
                  <a:lnTo>
                    <a:pt x="1997671" y="461606"/>
                  </a:lnTo>
                  <a:lnTo>
                    <a:pt x="1941220" y="466813"/>
                  </a:lnTo>
                  <a:lnTo>
                    <a:pt x="1881695" y="472782"/>
                  </a:lnTo>
                  <a:lnTo>
                    <a:pt x="1819389" y="479577"/>
                  </a:lnTo>
                  <a:lnTo>
                    <a:pt x="1754568" y="487235"/>
                  </a:lnTo>
                  <a:lnTo>
                    <a:pt x="1687499" y="495808"/>
                  </a:lnTo>
                  <a:lnTo>
                    <a:pt x="1618538" y="505333"/>
                  </a:lnTo>
                  <a:lnTo>
                    <a:pt x="1547888" y="515874"/>
                  </a:lnTo>
                  <a:lnTo>
                    <a:pt x="1475867" y="527481"/>
                  </a:lnTo>
                  <a:lnTo>
                    <a:pt x="1402765" y="540207"/>
                  </a:lnTo>
                  <a:lnTo>
                    <a:pt x="1352613" y="549630"/>
                  </a:lnTo>
                  <a:lnTo>
                    <a:pt x="1352613" y="1091285"/>
                  </a:lnTo>
                  <a:lnTo>
                    <a:pt x="1341564" y="1096975"/>
                  </a:lnTo>
                  <a:lnTo>
                    <a:pt x="1298371" y="1118539"/>
                  </a:lnTo>
                  <a:lnTo>
                    <a:pt x="1254429" y="1139786"/>
                  </a:lnTo>
                  <a:lnTo>
                    <a:pt x="1209814" y="1160614"/>
                  </a:lnTo>
                  <a:lnTo>
                    <a:pt x="1164551" y="1180973"/>
                  </a:lnTo>
                  <a:lnTo>
                    <a:pt x="1118730" y="1200772"/>
                  </a:lnTo>
                  <a:lnTo>
                    <a:pt x="1072400" y="1219936"/>
                  </a:lnTo>
                  <a:lnTo>
                    <a:pt x="1025601" y="1238389"/>
                  </a:lnTo>
                  <a:lnTo>
                    <a:pt x="978408" y="1256055"/>
                  </a:lnTo>
                  <a:lnTo>
                    <a:pt x="930871" y="1272857"/>
                  </a:lnTo>
                  <a:lnTo>
                    <a:pt x="894422" y="1284960"/>
                  </a:lnTo>
                  <a:lnTo>
                    <a:pt x="1352613" y="1091285"/>
                  </a:lnTo>
                  <a:lnTo>
                    <a:pt x="1352613" y="549630"/>
                  </a:lnTo>
                  <a:lnTo>
                    <a:pt x="1254404" y="569175"/>
                  </a:lnTo>
                  <a:lnTo>
                    <a:pt x="1186014" y="584085"/>
                  </a:lnTo>
                  <a:lnTo>
                    <a:pt x="1119492" y="599592"/>
                  </a:lnTo>
                  <a:lnTo>
                    <a:pt x="1083830" y="608469"/>
                  </a:lnTo>
                  <a:lnTo>
                    <a:pt x="1083830" y="642556"/>
                  </a:lnTo>
                  <a:lnTo>
                    <a:pt x="689711" y="774852"/>
                  </a:lnTo>
                  <a:lnTo>
                    <a:pt x="689711" y="1341335"/>
                  </a:lnTo>
                  <a:lnTo>
                    <a:pt x="641629" y="1351280"/>
                  </a:lnTo>
                  <a:lnTo>
                    <a:pt x="593280" y="1359916"/>
                  </a:lnTo>
                  <a:lnTo>
                    <a:pt x="545045" y="1367066"/>
                  </a:lnTo>
                  <a:lnTo>
                    <a:pt x="496989" y="1372679"/>
                  </a:lnTo>
                  <a:lnTo>
                    <a:pt x="449148" y="1376654"/>
                  </a:lnTo>
                  <a:lnTo>
                    <a:pt x="401599" y="1378940"/>
                  </a:lnTo>
                  <a:lnTo>
                    <a:pt x="354380" y="1379448"/>
                  </a:lnTo>
                  <a:lnTo>
                    <a:pt x="335584" y="1378902"/>
                  </a:lnTo>
                  <a:lnTo>
                    <a:pt x="307568" y="1378089"/>
                  </a:lnTo>
                  <a:lnTo>
                    <a:pt x="261213" y="1374813"/>
                  </a:lnTo>
                  <a:lnTo>
                    <a:pt x="215366" y="1369529"/>
                  </a:lnTo>
                  <a:lnTo>
                    <a:pt x="170078" y="1362151"/>
                  </a:lnTo>
                  <a:lnTo>
                    <a:pt x="125425" y="1352626"/>
                  </a:lnTo>
                  <a:lnTo>
                    <a:pt x="81457" y="1340866"/>
                  </a:lnTo>
                  <a:lnTo>
                    <a:pt x="69786" y="1337068"/>
                  </a:lnTo>
                  <a:lnTo>
                    <a:pt x="689711" y="1341335"/>
                  </a:lnTo>
                  <a:lnTo>
                    <a:pt x="689711" y="774852"/>
                  </a:lnTo>
                  <a:lnTo>
                    <a:pt x="599059" y="805268"/>
                  </a:lnTo>
                  <a:lnTo>
                    <a:pt x="629462" y="791832"/>
                  </a:lnTo>
                  <a:lnTo>
                    <a:pt x="678472" y="771550"/>
                  </a:lnTo>
                  <a:lnTo>
                    <a:pt x="728484" y="752144"/>
                  </a:lnTo>
                  <a:lnTo>
                    <a:pt x="779386" y="733577"/>
                  </a:lnTo>
                  <a:lnTo>
                    <a:pt x="831075" y="715848"/>
                  </a:lnTo>
                  <a:lnTo>
                    <a:pt x="883437" y="698931"/>
                  </a:lnTo>
                  <a:lnTo>
                    <a:pt x="936383" y="682815"/>
                  </a:lnTo>
                  <a:lnTo>
                    <a:pt x="989799" y="667461"/>
                  </a:lnTo>
                  <a:lnTo>
                    <a:pt x="1043571" y="652868"/>
                  </a:lnTo>
                  <a:lnTo>
                    <a:pt x="1083830" y="642556"/>
                  </a:lnTo>
                  <a:lnTo>
                    <a:pt x="1083830" y="608469"/>
                  </a:lnTo>
                  <a:lnTo>
                    <a:pt x="992073" y="632358"/>
                  </a:lnTo>
                  <a:lnTo>
                    <a:pt x="931176" y="649630"/>
                  </a:lnTo>
                  <a:lnTo>
                    <a:pt x="872159" y="667473"/>
                  </a:lnTo>
                  <a:lnTo>
                    <a:pt x="815009" y="685901"/>
                  </a:lnTo>
                  <a:lnTo>
                    <a:pt x="759752" y="704926"/>
                  </a:lnTo>
                  <a:lnTo>
                    <a:pt x="706361" y="724522"/>
                  </a:lnTo>
                  <a:lnTo>
                    <a:pt x="654862" y="744689"/>
                  </a:lnTo>
                  <a:lnTo>
                    <a:pt x="605256" y="765454"/>
                  </a:lnTo>
                  <a:lnTo>
                    <a:pt x="557530" y="786790"/>
                  </a:lnTo>
                  <a:lnTo>
                    <a:pt x="511708" y="808697"/>
                  </a:lnTo>
                  <a:lnTo>
                    <a:pt x="467766" y="831189"/>
                  </a:lnTo>
                  <a:lnTo>
                    <a:pt x="432701" y="850430"/>
                  </a:lnTo>
                  <a:lnTo>
                    <a:pt x="432701" y="889520"/>
                  </a:lnTo>
                  <a:lnTo>
                    <a:pt x="44323" y="1308430"/>
                  </a:lnTo>
                  <a:lnTo>
                    <a:pt x="67119" y="1249743"/>
                  </a:lnTo>
                  <a:lnTo>
                    <a:pt x="85801" y="1213015"/>
                  </a:lnTo>
                  <a:lnTo>
                    <a:pt x="107175" y="1177455"/>
                  </a:lnTo>
                  <a:lnTo>
                    <a:pt x="131140" y="1143050"/>
                  </a:lnTo>
                  <a:lnTo>
                    <a:pt x="157568" y="1109764"/>
                  </a:lnTo>
                  <a:lnTo>
                    <a:pt x="186372" y="1077595"/>
                  </a:lnTo>
                  <a:lnTo>
                    <a:pt x="217449" y="1046530"/>
                  </a:lnTo>
                  <a:lnTo>
                    <a:pt x="250672" y="1016533"/>
                  </a:lnTo>
                  <a:lnTo>
                    <a:pt x="285953" y="987590"/>
                  </a:lnTo>
                  <a:lnTo>
                    <a:pt x="323189" y="959688"/>
                  </a:lnTo>
                  <a:lnTo>
                    <a:pt x="362254" y="932802"/>
                  </a:lnTo>
                  <a:lnTo>
                    <a:pt x="403059" y="906907"/>
                  </a:lnTo>
                  <a:lnTo>
                    <a:pt x="432701" y="889520"/>
                  </a:lnTo>
                  <a:lnTo>
                    <a:pt x="432701" y="850430"/>
                  </a:lnTo>
                  <a:lnTo>
                    <a:pt x="385584" y="877887"/>
                  </a:lnTo>
                  <a:lnTo>
                    <a:pt x="347332" y="902106"/>
                  </a:lnTo>
                  <a:lnTo>
                    <a:pt x="310997" y="926896"/>
                  </a:lnTo>
                  <a:lnTo>
                    <a:pt x="276555" y="952246"/>
                  </a:lnTo>
                  <a:lnTo>
                    <a:pt x="244017" y="978179"/>
                  </a:lnTo>
                  <a:lnTo>
                    <a:pt x="213398" y="1004684"/>
                  </a:lnTo>
                  <a:lnTo>
                    <a:pt x="184683" y="1031748"/>
                  </a:lnTo>
                  <a:lnTo>
                    <a:pt x="157873" y="1059383"/>
                  </a:lnTo>
                  <a:lnTo>
                    <a:pt x="110007" y="1116355"/>
                  </a:lnTo>
                  <a:lnTo>
                    <a:pt x="69824" y="1175588"/>
                  </a:lnTo>
                  <a:lnTo>
                    <a:pt x="40601" y="1230426"/>
                  </a:lnTo>
                  <a:lnTo>
                    <a:pt x="37325" y="1237068"/>
                  </a:lnTo>
                  <a:lnTo>
                    <a:pt x="23964" y="1268653"/>
                  </a:lnTo>
                  <a:lnTo>
                    <a:pt x="12534" y="1300797"/>
                  </a:lnTo>
                  <a:lnTo>
                    <a:pt x="3035" y="1333500"/>
                  </a:lnTo>
                  <a:lnTo>
                    <a:pt x="0" y="1340993"/>
                  </a:lnTo>
                  <a:lnTo>
                    <a:pt x="61607" y="1369314"/>
                  </a:lnTo>
                  <a:lnTo>
                    <a:pt x="111086" y="1383169"/>
                  </a:lnTo>
                  <a:lnTo>
                    <a:pt x="161353" y="1394307"/>
                  </a:lnTo>
                  <a:lnTo>
                    <a:pt x="212344" y="1402829"/>
                  </a:lnTo>
                  <a:lnTo>
                    <a:pt x="264007" y="1408823"/>
                  </a:lnTo>
                  <a:lnTo>
                    <a:pt x="316268" y="1412379"/>
                  </a:lnTo>
                  <a:lnTo>
                    <a:pt x="369074" y="1413586"/>
                  </a:lnTo>
                  <a:lnTo>
                    <a:pt x="422363" y="1412532"/>
                  </a:lnTo>
                  <a:lnTo>
                    <a:pt x="476059" y="1409306"/>
                  </a:lnTo>
                  <a:lnTo>
                    <a:pt x="530136" y="1404010"/>
                  </a:lnTo>
                  <a:lnTo>
                    <a:pt x="584492" y="1396720"/>
                  </a:lnTo>
                  <a:lnTo>
                    <a:pt x="639013" y="1387551"/>
                  </a:lnTo>
                  <a:lnTo>
                    <a:pt x="693864" y="1376540"/>
                  </a:lnTo>
                  <a:lnTo>
                    <a:pt x="748753" y="1363814"/>
                  </a:lnTo>
                  <a:lnTo>
                    <a:pt x="803694" y="1349476"/>
                  </a:lnTo>
                  <a:lnTo>
                    <a:pt x="858621" y="1333588"/>
                  </a:lnTo>
                  <a:lnTo>
                    <a:pt x="913485" y="1316253"/>
                  </a:lnTo>
                  <a:lnTo>
                    <a:pt x="968209" y="1297559"/>
                  </a:lnTo>
                  <a:lnTo>
                    <a:pt x="1022743" y="1277594"/>
                  </a:lnTo>
                  <a:lnTo>
                    <a:pt x="1077023" y="1256461"/>
                  </a:lnTo>
                  <a:lnTo>
                    <a:pt x="1130998" y="1234224"/>
                  </a:lnTo>
                  <a:lnTo>
                    <a:pt x="1184579" y="1210995"/>
                  </a:lnTo>
                  <a:lnTo>
                    <a:pt x="1237742" y="1186853"/>
                  </a:lnTo>
                  <a:lnTo>
                    <a:pt x="1290396" y="1161884"/>
                  </a:lnTo>
                  <a:lnTo>
                    <a:pt x="1342491" y="1136192"/>
                  </a:lnTo>
                  <a:lnTo>
                    <a:pt x="1393964" y="1109865"/>
                  </a:lnTo>
                  <a:lnTo>
                    <a:pt x="1444752" y="1082979"/>
                  </a:lnTo>
                  <a:lnTo>
                    <a:pt x="1494802" y="1055636"/>
                  </a:lnTo>
                  <a:lnTo>
                    <a:pt x="1544040" y="1027925"/>
                  </a:lnTo>
                  <a:lnTo>
                    <a:pt x="1592414" y="999934"/>
                  </a:lnTo>
                  <a:lnTo>
                    <a:pt x="1639862" y="971753"/>
                  </a:lnTo>
                  <a:lnTo>
                    <a:pt x="1686331" y="943470"/>
                  </a:lnTo>
                  <a:lnTo>
                    <a:pt x="1731733" y="915174"/>
                  </a:lnTo>
                  <a:lnTo>
                    <a:pt x="1776031" y="886955"/>
                  </a:lnTo>
                  <a:lnTo>
                    <a:pt x="1819160" y="858913"/>
                  </a:lnTo>
                  <a:lnTo>
                    <a:pt x="1861058" y="831126"/>
                  </a:lnTo>
                  <a:lnTo>
                    <a:pt x="1901647" y="803681"/>
                  </a:lnTo>
                  <a:lnTo>
                    <a:pt x="1940890" y="776693"/>
                  </a:lnTo>
                  <a:lnTo>
                    <a:pt x="1978723" y="750214"/>
                  </a:lnTo>
                  <a:lnTo>
                    <a:pt x="2015058" y="724369"/>
                  </a:lnTo>
                  <a:lnTo>
                    <a:pt x="2049868" y="699223"/>
                  </a:lnTo>
                  <a:lnTo>
                    <a:pt x="2083066" y="674878"/>
                  </a:lnTo>
                  <a:lnTo>
                    <a:pt x="2114613" y="651421"/>
                  </a:lnTo>
                  <a:lnTo>
                    <a:pt x="2172462" y="607542"/>
                  </a:lnTo>
                  <a:lnTo>
                    <a:pt x="2222931" y="568286"/>
                  </a:lnTo>
                  <a:lnTo>
                    <a:pt x="2248776" y="547801"/>
                  </a:lnTo>
                  <a:lnTo>
                    <a:pt x="2239353" y="559181"/>
                  </a:lnTo>
                  <a:lnTo>
                    <a:pt x="2209076" y="597446"/>
                  </a:lnTo>
                  <a:lnTo>
                    <a:pt x="2179675" y="636371"/>
                  </a:lnTo>
                  <a:lnTo>
                    <a:pt x="2151215" y="676008"/>
                  </a:lnTo>
                  <a:lnTo>
                    <a:pt x="2123719" y="716343"/>
                  </a:lnTo>
                  <a:lnTo>
                    <a:pt x="2097265" y="757428"/>
                  </a:lnTo>
                  <a:lnTo>
                    <a:pt x="2071865" y="799274"/>
                  </a:lnTo>
                  <a:lnTo>
                    <a:pt x="2047595" y="841883"/>
                  </a:lnTo>
                  <a:lnTo>
                    <a:pt x="2024494" y="885304"/>
                  </a:lnTo>
                  <a:lnTo>
                    <a:pt x="2002599" y="929538"/>
                  </a:lnTo>
                  <a:lnTo>
                    <a:pt x="1981974" y="974610"/>
                  </a:lnTo>
                  <a:lnTo>
                    <a:pt x="1965083" y="1014755"/>
                  </a:lnTo>
                  <a:lnTo>
                    <a:pt x="1885302" y="1133017"/>
                  </a:lnTo>
                  <a:lnTo>
                    <a:pt x="1611452" y="1627797"/>
                  </a:lnTo>
                  <a:lnTo>
                    <a:pt x="1365427" y="2303615"/>
                  </a:lnTo>
                  <a:lnTo>
                    <a:pt x="1319403" y="3038665"/>
                  </a:lnTo>
                  <a:lnTo>
                    <a:pt x="1822208" y="2485402"/>
                  </a:lnTo>
                  <a:lnTo>
                    <a:pt x="2017471" y="1789391"/>
                  </a:lnTo>
                  <a:lnTo>
                    <a:pt x="2037562" y="1193609"/>
                  </a:lnTo>
                  <a:lnTo>
                    <a:pt x="2017826" y="974331"/>
                  </a:lnTo>
                  <a:lnTo>
                    <a:pt x="2032469" y="942390"/>
                  </a:lnTo>
                  <a:lnTo>
                    <a:pt x="2054047" y="898829"/>
                  </a:lnTo>
                  <a:lnTo>
                    <a:pt x="2076843" y="856068"/>
                  </a:lnTo>
                  <a:lnTo>
                    <a:pt x="2100795" y="814082"/>
                  </a:lnTo>
                  <a:lnTo>
                    <a:pt x="2125865" y="772845"/>
                  </a:lnTo>
                  <a:lnTo>
                    <a:pt x="2152002" y="732345"/>
                  </a:lnTo>
                  <a:lnTo>
                    <a:pt x="2179167" y="692569"/>
                  </a:lnTo>
                  <a:lnTo>
                    <a:pt x="2207298" y="653491"/>
                  </a:lnTo>
                  <a:lnTo>
                    <a:pt x="2236355" y="615073"/>
                  </a:lnTo>
                  <a:lnTo>
                    <a:pt x="2266289" y="577329"/>
                  </a:lnTo>
                  <a:lnTo>
                    <a:pt x="2297061" y="540219"/>
                  </a:lnTo>
                  <a:lnTo>
                    <a:pt x="2328621" y="503732"/>
                  </a:lnTo>
                  <a:lnTo>
                    <a:pt x="2360917" y="467842"/>
                  </a:lnTo>
                  <a:lnTo>
                    <a:pt x="2393899" y="432523"/>
                  </a:lnTo>
                  <a:lnTo>
                    <a:pt x="2416975" y="408686"/>
                  </a:lnTo>
                  <a:lnTo>
                    <a:pt x="2395385" y="485952"/>
                  </a:lnTo>
                  <a:lnTo>
                    <a:pt x="2363457" y="607783"/>
                  </a:lnTo>
                  <a:lnTo>
                    <a:pt x="2335098" y="723544"/>
                  </a:lnTo>
                  <a:lnTo>
                    <a:pt x="2310561" y="831024"/>
                  </a:lnTo>
                  <a:lnTo>
                    <a:pt x="2310561" y="2912084"/>
                  </a:lnTo>
                  <a:lnTo>
                    <a:pt x="2310155" y="2911144"/>
                  </a:lnTo>
                  <a:lnTo>
                    <a:pt x="2292248" y="2865196"/>
                  </a:lnTo>
                  <a:lnTo>
                    <a:pt x="2275878" y="2817850"/>
                  </a:lnTo>
                  <a:lnTo>
                    <a:pt x="2260993" y="2769222"/>
                  </a:lnTo>
                  <a:lnTo>
                    <a:pt x="2247557" y="2719374"/>
                  </a:lnTo>
                  <a:lnTo>
                    <a:pt x="2235517" y="2668359"/>
                  </a:lnTo>
                  <a:lnTo>
                    <a:pt x="2224836" y="2616327"/>
                  </a:lnTo>
                  <a:lnTo>
                    <a:pt x="2215464" y="2563291"/>
                  </a:lnTo>
                  <a:lnTo>
                    <a:pt x="2207361" y="2509355"/>
                  </a:lnTo>
                  <a:lnTo>
                    <a:pt x="2200491" y="2454579"/>
                  </a:lnTo>
                  <a:lnTo>
                    <a:pt x="2194776" y="2398890"/>
                  </a:lnTo>
                  <a:lnTo>
                    <a:pt x="2190229" y="2342870"/>
                  </a:lnTo>
                  <a:lnTo>
                    <a:pt x="2188908" y="2321268"/>
                  </a:lnTo>
                  <a:lnTo>
                    <a:pt x="2310561" y="2912084"/>
                  </a:lnTo>
                  <a:lnTo>
                    <a:pt x="2310561" y="831024"/>
                  </a:lnTo>
                  <a:lnTo>
                    <a:pt x="2273211" y="1006754"/>
                  </a:lnTo>
                  <a:lnTo>
                    <a:pt x="2252611" y="1113688"/>
                  </a:lnTo>
                  <a:lnTo>
                    <a:pt x="2232736" y="1225638"/>
                  </a:lnTo>
                  <a:lnTo>
                    <a:pt x="2213991" y="1341831"/>
                  </a:lnTo>
                  <a:lnTo>
                    <a:pt x="2204745" y="1406169"/>
                  </a:lnTo>
                  <a:lnTo>
                    <a:pt x="2204745" y="1683004"/>
                  </a:lnTo>
                  <a:lnTo>
                    <a:pt x="2186254" y="1945462"/>
                  </a:lnTo>
                  <a:lnTo>
                    <a:pt x="2189543" y="1878558"/>
                  </a:lnTo>
                  <a:lnTo>
                    <a:pt x="2193277" y="1819846"/>
                  </a:lnTo>
                  <a:lnTo>
                    <a:pt x="2197709" y="1761236"/>
                  </a:lnTo>
                  <a:lnTo>
                    <a:pt x="2202802" y="1702816"/>
                  </a:lnTo>
                  <a:lnTo>
                    <a:pt x="2204745" y="1683004"/>
                  </a:lnTo>
                  <a:lnTo>
                    <a:pt x="2204745" y="1406169"/>
                  </a:lnTo>
                  <a:lnTo>
                    <a:pt x="2197709" y="1455115"/>
                  </a:lnTo>
                  <a:lnTo>
                    <a:pt x="2188946" y="1522437"/>
                  </a:lnTo>
                  <a:lnTo>
                    <a:pt x="2181631" y="1583944"/>
                  </a:lnTo>
                  <a:lnTo>
                    <a:pt x="2174925" y="1645958"/>
                  </a:lnTo>
                  <a:lnTo>
                    <a:pt x="2168868" y="1708353"/>
                  </a:lnTo>
                  <a:lnTo>
                    <a:pt x="2163521" y="1771065"/>
                  </a:lnTo>
                  <a:lnTo>
                    <a:pt x="2158936" y="1833981"/>
                  </a:lnTo>
                  <a:lnTo>
                    <a:pt x="2155164" y="1897024"/>
                  </a:lnTo>
                  <a:lnTo>
                    <a:pt x="2152256" y="1960079"/>
                  </a:lnTo>
                  <a:lnTo>
                    <a:pt x="2150275" y="2023071"/>
                  </a:lnTo>
                  <a:lnTo>
                    <a:pt x="2149271" y="2081276"/>
                  </a:lnTo>
                  <a:lnTo>
                    <a:pt x="2149297" y="2148446"/>
                  </a:lnTo>
                  <a:lnTo>
                    <a:pt x="2150389" y="2210651"/>
                  </a:lnTo>
                  <a:lnTo>
                    <a:pt x="2152624" y="2272411"/>
                  </a:lnTo>
                  <a:lnTo>
                    <a:pt x="2156053" y="2333612"/>
                  </a:lnTo>
                  <a:lnTo>
                    <a:pt x="2160701" y="2394178"/>
                  </a:lnTo>
                  <a:lnTo>
                    <a:pt x="2166658" y="2454008"/>
                  </a:lnTo>
                  <a:lnTo>
                    <a:pt x="2173909" y="2512682"/>
                  </a:lnTo>
                  <a:lnTo>
                    <a:pt x="2182647" y="2571089"/>
                  </a:lnTo>
                  <a:lnTo>
                    <a:pt x="2192794" y="2628150"/>
                  </a:lnTo>
                  <a:lnTo>
                    <a:pt x="2204440" y="2684107"/>
                  </a:lnTo>
                  <a:lnTo>
                    <a:pt x="2217648" y="2738844"/>
                  </a:lnTo>
                  <a:lnTo>
                    <a:pt x="2232456" y="2792272"/>
                  </a:lnTo>
                  <a:lnTo>
                    <a:pt x="2248928" y="2844317"/>
                  </a:lnTo>
                  <a:lnTo>
                    <a:pt x="2267127" y="2894876"/>
                  </a:lnTo>
                  <a:lnTo>
                    <a:pt x="2287054" y="2943745"/>
                  </a:lnTo>
                  <a:lnTo>
                    <a:pt x="2308872" y="2991116"/>
                  </a:lnTo>
                  <a:lnTo>
                    <a:pt x="2325662" y="3000997"/>
                  </a:lnTo>
                  <a:lnTo>
                    <a:pt x="2331389" y="2999244"/>
                  </a:lnTo>
                  <a:lnTo>
                    <a:pt x="2365857" y="2965742"/>
                  </a:lnTo>
                  <a:lnTo>
                    <a:pt x="2394724" y="2934043"/>
                  </a:lnTo>
                  <a:lnTo>
                    <a:pt x="2421915" y="2900565"/>
                  </a:lnTo>
                  <a:lnTo>
                    <a:pt x="2447455" y="2865348"/>
                  </a:lnTo>
                  <a:lnTo>
                    <a:pt x="2464257" y="2839516"/>
                  </a:lnTo>
                  <a:lnTo>
                    <a:pt x="2464257" y="2773667"/>
                  </a:lnTo>
                  <a:lnTo>
                    <a:pt x="2459609" y="2782455"/>
                  </a:lnTo>
                  <a:lnTo>
                    <a:pt x="2436990" y="2820670"/>
                  </a:lnTo>
                  <a:lnTo>
                    <a:pt x="2412733" y="2857182"/>
                  </a:lnTo>
                  <a:lnTo>
                    <a:pt x="2386787" y="2891917"/>
                  </a:lnTo>
                  <a:lnTo>
                    <a:pt x="2359101" y="2924772"/>
                  </a:lnTo>
                  <a:lnTo>
                    <a:pt x="2344559" y="2939999"/>
                  </a:lnTo>
                  <a:lnTo>
                    <a:pt x="2464257" y="2674747"/>
                  </a:lnTo>
                  <a:lnTo>
                    <a:pt x="2464257" y="535178"/>
                  </a:lnTo>
                  <a:lnTo>
                    <a:pt x="2464257" y="469900"/>
                  </a:lnTo>
                  <a:lnTo>
                    <a:pt x="2464257" y="397332"/>
                  </a:lnTo>
                  <a:lnTo>
                    <a:pt x="2458542" y="376415"/>
                  </a:lnTo>
                  <a:lnTo>
                    <a:pt x="2456815" y="369735"/>
                  </a:lnTo>
                  <a:lnTo>
                    <a:pt x="2456142" y="369239"/>
                  </a:lnTo>
                  <a:lnTo>
                    <a:pt x="2464257" y="361149"/>
                  </a:lnTo>
                  <a:lnTo>
                    <a:pt x="2464257" y="316153"/>
                  </a:lnTo>
                  <a:close/>
                </a:path>
                <a:path w="2464434" h="3039110">
                  <a:moveTo>
                    <a:pt x="2464257" y="33274"/>
                  </a:moveTo>
                  <a:lnTo>
                    <a:pt x="2406624" y="20116"/>
                  </a:lnTo>
                  <a:lnTo>
                    <a:pt x="2331135" y="4241"/>
                  </a:lnTo>
                  <a:lnTo>
                    <a:pt x="2309355" y="0"/>
                  </a:lnTo>
                  <a:lnTo>
                    <a:pt x="2140889" y="0"/>
                  </a:lnTo>
                  <a:lnTo>
                    <a:pt x="2110625" y="0"/>
                  </a:lnTo>
                  <a:lnTo>
                    <a:pt x="1210373" y="0"/>
                  </a:lnTo>
                  <a:lnTo>
                    <a:pt x="1144765" y="5575"/>
                  </a:lnTo>
                  <a:lnTo>
                    <a:pt x="1155573" y="3390"/>
                  </a:lnTo>
                  <a:lnTo>
                    <a:pt x="1175067" y="0"/>
                  </a:lnTo>
                  <a:lnTo>
                    <a:pt x="1018616" y="0"/>
                  </a:lnTo>
                  <a:lnTo>
                    <a:pt x="987450" y="8051"/>
                  </a:lnTo>
                  <a:lnTo>
                    <a:pt x="948728" y="19329"/>
                  </a:lnTo>
                  <a:lnTo>
                    <a:pt x="948728" y="53784"/>
                  </a:lnTo>
                  <a:lnTo>
                    <a:pt x="912939" y="74345"/>
                  </a:lnTo>
                  <a:lnTo>
                    <a:pt x="912939" y="440944"/>
                  </a:lnTo>
                  <a:lnTo>
                    <a:pt x="886460" y="441845"/>
                  </a:lnTo>
                  <a:lnTo>
                    <a:pt x="884770" y="441871"/>
                  </a:lnTo>
                  <a:lnTo>
                    <a:pt x="824357" y="443052"/>
                  </a:lnTo>
                  <a:lnTo>
                    <a:pt x="761542" y="443306"/>
                  </a:lnTo>
                  <a:lnTo>
                    <a:pt x="709447" y="442696"/>
                  </a:lnTo>
                  <a:lnTo>
                    <a:pt x="658190" y="441375"/>
                  </a:lnTo>
                  <a:lnTo>
                    <a:pt x="576707" y="437959"/>
                  </a:lnTo>
                  <a:lnTo>
                    <a:pt x="515315" y="433984"/>
                  </a:lnTo>
                  <a:lnTo>
                    <a:pt x="473964" y="430504"/>
                  </a:lnTo>
                  <a:lnTo>
                    <a:pt x="912939" y="440944"/>
                  </a:lnTo>
                  <a:lnTo>
                    <a:pt x="912939" y="74345"/>
                  </a:lnTo>
                  <a:lnTo>
                    <a:pt x="352729" y="396036"/>
                  </a:lnTo>
                  <a:lnTo>
                    <a:pt x="374434" y="374954"/>
                  </a:lnTo>
                  <a:lnTo>
                    <a:pt x="416775" y="337261"/>
                  </a:lnTo>
                  <a:lnTo>
                    <a:pt x="460298" y="301739"/>
                  </a:lnTo>
                  <a:lnTo>
                    <a:pt x="504926" y="268351"/>
                  </a:lnTo>
                  <a:lnTo>
                    <a:pt x="550608" y="237045"/>
                  </a:lnTo>
                  <a:lnTo>
                    <a:pt x="597268" y="207746"/>
                  </a:lnTo>
                  <a:lnTo>
                    <a:pt x="644804" y="180441"/>
                  </a:lnTo>
                  <a:lnTo>
                    <a:pt x="693229" y="155003"/>
                  </a:lnTo>
                  <a:lnTo>
                    <a:pt x="742403" y="131445"/>
                  </a:lnTo>
                  <a:lnTo>
                    <a:pt x="792289" y="109689"/>
                  </a:lnTo>
                  <a:lnTo>
                    <a:pt x="842810" y="89687"/>
                  </a:lnTo>
                  <a:lnTo>
                    <a:pt x="893902" y="71386"/>
                  </a:lnTo>
                  <a:lnTo>
                    <a:pt x="945502" y="54711"/>
                  </a:lnTo>
                  <a:lnTo>
                    <a:pt x="948728" y="53784"/>
                  </a:lnTo>
                  <a:lnTo>
                    <a:pt x="948728" y="19329"/>
                  </a:lnTo>
                  <a:lnTo>
                    <a:pt x="877836" y="41871"/>
                  </a:lnTo>
                  <a:lnTo>
                    <a:pt x="823823" y="61468"/>
                  </a:lnTo>
                  <a:lnTo>
                    <a:pt x="770420" y="82943"/>
                  </a:lnTo>
                  <a:lnTo>
                    <a:pt x="717740" y="106362"/>
                  </a:lnTo>
                  <a:lnTo>
                    <a:pt x="665822" y="131787"/>
                  </a:lnTo>
                  <a:lnTo>
                    <a:pt x="614768" y="159270"/>
                  </a:lnTo>
                  <a:lnTo>
                    <a:pt x="564654" y="188887"/>
                  </a:lnTo>
                  <a:lnTo>
                    <a:pt x="515543" y="220687"/>
                  </a:lnTo>
                  <a:lnTo>
                    <a:pt x="467537" y="254749"/>
                  </a:lnTo>
                  <a:lnTo>
                    <a:pt x="420687" y="291109"/>
                  </a:lnTo>
                  <a:lnTo>
                    <a:pt x="375081" y="329857"/>
                  </a:lnTo>
                  <a:lnTo>
                    <a:pt x="334505" y="367576"/>
                  </a:lnTo>
                  <a:lnTo>
                    <a:pt x="287909" y="414705"/>
                  </a:lnTo>
                  <a:lnTo>
                    <a:pt x="282892" y="425945"/>
                  </a:lnTo>
                  <a:lnTo>
                    <a:pt x="286397" y="437388"/>
                  </a:lnTo>
                  <a:lnTo>
                    <a:pt x="363308" y="451472"/>
                  </a:lnTo>
                  <a:lnTo>
                    <a:pt x="429552" y="459016"/>
                  </a:lnTo>
                  <a:lnTo>
                    <a:pt x="496277" y="465099"/>
                  </a:lnTo>
                  <a:lnTo>
                    <a:pt x="563410" y="469785"/>
                  </a:lnTo>
                  <a:lnTo>
                    <a:pt x="630872" y="473125"/>
                  </a:lnTo>
                  <a:lnTo>
                    <a:pt x="657390" y="473925"/>
                  </a:lnTo>
                  <a:lnTo>
                    <a:pt x="685342" y="474776"/>
                  </a:lnTo>
                  <a:lnTo>
                    <a:pt x="708634" y="475297"/>
                  </a:lnTo>
                  <a:lnTo>
                    <a:pt x="766457" y="475983"/>
                  </a:lnTo>
                  <a:lnTo>
                    <a:pt x="834415" y="475602"/>
                  </a:lnTo>
                  <a:lnTo>
                    <a:pt x="902373" y="474103"/>
                  </a:lnTo>
                  <a:lnTo>
                    <a:pt x="970254" y="471538"/>
                  </a:lnTo>
                  <a:lnTo>
                    <a:pt x="1037996" y="467956"/>
                  </a:lnTo>
                  <a:lnTo>
                    <a:pt x="1039037" y="467880"/>
                  </a:lnTo>
                  <a:lnTo>
                    <a:pt x="1105496" y="463410"/>
                  </a:lnTo>
                  <a:lnTo>
                    <a:pt x="1172679" y="457962"/>
                  </a:lnTo>
                  <a:lnTo>
                    <a:pt x="1239456" y="451675"/>
                  </a:lnTo>
                  <a:lnTo>
                    <a:pt x="1305775" y="444588"/>
                  </a:lnTo>
                  <a:lnTo>
                    <a:pt x="1371523" y="436765"/>
                  </a:lnTo>
                  <a:lnTo>
                    <a:pt x="1436649" y="428269"/>
                  </a:lnTo>
                  <a:lnTo>
                    <a:pt x="1501051" y="419138"/>
                  </a:lnTo>
                  <a:lnTo>
                    <a:pt x="1564665" y="409448"/>
                  </a:lnTo>
                  <a:lnTo>
                    <a:pt x="1627390" y="399249"/>
                  </a:lnTo>
                  <a:lnTo>
                    <a:pt x="1689163" y="388581"/>
                  </a:lnTo>
                  <a:lnTo>
                    <a:pt x="1749907" y="377520"/>
                  </a:lnTo>
                  <a:lnTo>
                    <a:pt x="1809534" y="366115"/>
                  </a:lnTo>
                  <a:lnTo>
                    <a:pt x="1867954" y="354418"/>
                  </a:lnTo>
                  <a:lnTo>
                    <a:pt x="1925104" y="342480"/>
                  </a:lnTo>
                  <a:lnTo>
                    <a:pt x="1980895" y="330365"/>
                  </a:lnTo>
                  <a:lnTo>
                    <a:pt x="2035238" y="318135"/>
                  </a:lnTo>
                  <a:lnTo>
                    <a:pt x="2088070" y="305828"/>
                  </a:lnTo>
                  <a:lnTo>
                    <a:pt x="2139315" y="293522"/>
                  </a:lnTo>
                  <a:lnTo>
                    <a:pt x="2188870" y="281254"/>
                  </a:lnTo>
                  <a:lnTo>
                    <a:pt x="2236673" y="269087"/>
                  </a:lnTo>
                  <a:lnTo>
                    <a:pt x="2282634" y="257073"/>
                  </a:lnTo>
                  <a:lnTo>
                    <a:pt x="2326678" y="245275"/>
                  </a:lnTo>
                  <a:lnTo>
                    <a:pt x="2368727" y="233730"/>
                  </a:lnTo>
                  <a:lnTo>
                    <a:pt x="2408694" y="222529"/>
                  </a:lnTo>
                  <a:lnTo>
                    <a:pt x="2446502" y="211696"/>
                  </a:lnTo>
                  <a:lnTo>
                    <a:pt x="2464257" y="206502"/>
                  </a:lnTo>
                  <a:lnTo>
                    <a:pt x="2464257" y="189750"/>
                  </a:lnTo>
                  <a:lnTo>
                    <a:pt x="2464257" y="172250"/>
                  </a:lnTo>
                  <a:lnTo>
                    <a:pt x="2464257" y="67564"/>
                  </a:lnTo>
                  <a:lnTo>
                    <a:pt x="2464257" y="50939"/>
                  </a:lnTo>
                  <a:lnTo>
                    <a:pt x="2464257" y="33274"/>
                  </a:lnTo>
                  <a:close/>
                </a:path>
              </a:pathLst>
            </a:custGeom>
            <a:solidFill>
              <a:srgbClr val="FF9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25241" y="0"/>
              <a:ext cx="2462759" cy="3055791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1207" y="3136929"/>
            <a:ext cx="6438899" cy="44576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51200" y="529048"/>
            <a:ext cx="7825720" cy="1781706"/>
          </a:xfrm>
          <a:prstGeom prst="rect">
            <a:avLst/>
          </a:prstGeom>
        </p:spPr>
        <p:txBody>
          <a:bodyPr vert="horz" wrap="square" lIns="0" tIns="405765" rIns="0" bIns="0" rtlCol="0">
            <a:spAutoFit/>
          </a:bodyPr>
          <a:lstStyle/>
          <a:p>
            <a:pPr marL="12700" marR="5080" indent="133350">
              <a:lnSpc>
                <a:spcPct val="63200"/>
              </a:lnSpc>
              <a:spcBef>
                <a:spcPts val="3195"/>
              </a:spcBef>
            </a:pPr>
            <a:r>
              <a:rPr sz="7000" spc="-355" dirty="0">
                <a:solidFill>
                  <a:srgbClr val="FFFFFF"/>
                </a:solidFill>
                <a:latin typeface="Tahoma"/>
                <a:cs typeface="Tahoma"/>
              </a:rPr>
              <a:t>Tools</a:t>
            </a:r>
            <a:r>
              <a:rPr sz="7000" spc="-1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0" spc="434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lang="ar-JO" sz="7000" spc="434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7000" spc="-360" dirty="0">
                <a:solidFill>
                  <a:srgbClr val="FFFFFF"/>
                </a:solidFill>
                <a:latin typeface="Tahoma"/>
                <a:cs typeface="Tahoma"/>
              </a:rPr>
              <a:t>Technologies </a:t>
            </a:r>
            <a:r>
              <a:rPr sz="7000" spc="-114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7000" spc="-1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0" spc="-46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7000" spc="-1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7000" spc="-295" dirty="0">
                <a:solidFill>
                  <a:srgbClr val="FFFFFF"/>
                </a:solidFill>
                <a:latin typeface="Tahoma"/>
                <a:cs typeface="Tahoma"/>
              </a:rPr>
              <a:t>Project</a:t>
            </a:r>
            <a:endParaRPr sz="7000" dirty="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200" y="3652520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200" y="4109720"/>
            <a:ext cx="95250" cy="95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200" y="4566920"/>
            <a:ext cx="95250" cy="952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200" y="5024119"/>
            <a:ext cx="95250" cy="95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200" y="6395719"/>
            <a:ext cx="95250" cy="952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200" y="6852919"/>
            <a:ext cx="95250" cy="9524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200" y="7767319"/>
            <a:ext cx="95250" cy="952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200" y="8681719"/>
            <a:ext cx="95250" cy="95249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body" idx="1"/>
          </p:nvPr>
        </p:nvSpPr>
        <p:spPr>
          <a:xfrm>
            <a:off x="233700" y="2934322"/>
            <a:ext cx="9468485" cy="6024726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580"/>
              </a:spcBef>
            </a:pPr>
            <a:r>
              <a:rPr spc="-10" dirty="0"/>
              <a:t>Frontend</a:t>
            </a:r>
          </a:p>
          <a:p>
            <a:pPr marL="573405" marR="3776345" algn="r">
              <a:lnSpc>
                <a:spcPct val="100000"/>
              </a:lnSpc>
              <a:spcBef>
                <a:spcPts val="480"/>
              </a:spcBef>
            </a:pPr>
            <a:r>
              <a:rPr dirty="0"/>
              <a:t>Html</a:t>
            </a:r>
            <a:r>
              <a:rPr spc="-30" dirty="0"/>
              <a:t> </a:t>
            </a:r>
            <a:r>
              <a:rPr dirty="0"/>
              <a:t>,</a:t>
            </a:r>
            <a:r>
              <a:rPr dirty="0" err="1"/>
              <a:t>css,js</a:t>
            </a:r>
            <a:r>
              <a:rPr spc="-20" dirty="0"/>
              <a:t> </a:t>
            </a:r>
            <a:r>
              <a:rPr lang="ar-JO" b="0" dirty="0">
                <a:latin typeface="Microsoft Sans Serif"/>
                <a:cs typeface="Microsoft Sans Serif"/>
              </a:rPr>
              <a:t>بناء واجهة المستخدم :</a:t>
            </a:r>
            <a:endParaRPr b="0" spc="75" dirty="0">
              <a:latin typeface="Microsoft Sans Serif"/>
              <a:cs typeface="Microsoft Sans Serif"/>
            </a:endParaRPr>
          </a:p>
          <a:p>
            <a:pPr marL="573405" marR="1213485" indent="292735" algn="r">
              <a:lnSpc>
                <a:spcPct val="115399"/>
              </a:lnSpc>
            </a:pPr>
            <a:r>
              <a:rPr b="0" dirty="0">
                <a:latin typeface="Microsoft Sans Serif"/>
                <a:cs typeface="Microsoft Sans Serif"/>
              </a:rPr>
              <a:t>Webcam Integration</a:t>
            </a:r>
            <a:r>
              <a:rPr b="0" spc="5" dirty="0">
                <a:latin typeface="Microsoft Sans Serif"/>
                <a:cs typeface="Microsoft Sans Serif"/>
              </a:rPr>
              <a:t> </a:t>
            </a:r>
            <a:r>
              <a:rPr b="0" dirty="0">
                <a:latin typeface="Microsoft Sans Serif"/>
                <a:cs typeface="Microsoft Sans Serif"/>
              </a:rPr>
              <a:t>→</a:t>
            </a:r>
            <a:r>
              <a:rPr lang="ar-JO" b="0" dirty="0">
                <a:latin typeface="Microsoft Sans Serif"/>
                <a:cs typeface="Microsoft Sans Serif"/>
              </a:rPr>
              <a:t>التقاط الاشارة من الكميرة         </a:t>
            </a:r>
          </a:p>
          <a:p>
            <a:pPr marL="573405" marR="1213485" indent="292735" algn="r">
              <a:lnSpc>
                <a:spcPct val="115399"/>
              </a:lnSpc>
            </a:pPr>
            <a:r>
              <a:rPr b="0" spc="215" dirty="0">
                <a:latin typeface="Microsoft Sans Serif"/>
                <a:cs typeface="Microsoft Sans Serif"/>
              </a:rPr>
              <a:t>. </a:t>
            </a:r>
            <a:r>
              <a:rPr b="0" spc="-20" dirty="0">
                <a:latin typeface="Microsoft Sans Serif"/>
                <a:cs typeface="Microsoft Sans Serif"/>
              </a:rPr>
              <a:t>Real-</a:t>
            </a:r>
            <a:r>
              <a:rPr b="0" dirty="0">
                <a:latin typeface="Microsoft Sans Serif"/>
                <a:cs typeface="Microsoft Sans Serif"/>
              </a:rPr>
              <a:t>time</a:t>
            </a:r>
            <a:r>
              <a:rPr b="0" spc="15" dirty="0">
                <a:latin typeface="Microsoft Sans Serif"/>
                <a:cs typeface="Microsoft Sans Serif"/>
              </a:rPr>
              <a:t> </a:t>
            </a:r>
            <a:r>
              <a:rPr b="0" dirty="0">
                <a:latin typeface="Microsoft Sans Serif"/>
                <a:cs typeface="Microsoft Sans Serif"/>
              </a:rPr>
              <a:t>Text</a:t>
            </a:r>
            <a:r>
              <a:rPr b="0" spc="20" dirty="0">
                <a:latin typeface="Microsoft Sans Serif"/>
                <a:cs typeface="Microsoft Sans Serif"/>
              </a:rPr>
              <a:t> </a:t>
            </a:r>
            <a:r>
              <a:rPr b="0" dirty="0">
                <a:latin typeface="Microsoft Sans Serif"/>
                <a:cs typeface="Microsoft Sans Serif"/>
              </a:rPr>
              <a:t>Display</a:t>
            </a:r>
            <a:r>
              <a:rPr b="0" spc="15" dirty="0">
                <a:latin typeface="Microsoft Sans Serif"/>
                <a:cs typeface="Microsoft Sans Serif"/>
              </a:rPr>
              <a:t> </a:t>
            </a:r>
            <a:r>
              <a:rPr lang="en-US" b="0" dirty="0">
                <a:latin typeface="Microsoft Sans Serif"/>
                <a:cs typeface="Microsoft Sans Serif"/>
              </a:rPr>
              <a:t>→</a:t>
            </a:r>
            <a:r>
              <a:rPr lang="en-US" b="0" spc="20" dirty="0">
                <a:latin typeface="Microsoft Sans Serif"/>
                <a:cs typeface="Microsoft Sans Serif"/>
              </a:rPr>
              <a:t> </a:t>
            </a:r>
            <a:r>
              <a:rPr lang="ar-JO" b="0" spc="20" dirty="0">
                <a:latin typeface="Microsoft Sans Serif"/>
                <a:cs typeface="Microsoft Sans Serif"/>
              </a:rPr>
              <a:t> المباشرة </a:t>
            </a:r>
            <a:r>
              <a:rPr b="0" spc="190" dirty="0" err="1">
                <a:latin typeface="Microsoft Sans Serif"/>
                <a:cs typeface="Microsoft Sans Serif"/>
              </a:rPr>
              <a:t>ﺔﻴﺼﻨﻟا</a:t>
            </a:r>
            <a:r>
              <a:rPr b="0" spc="140" dirty="0" err="1">
                <a:latin typeface="Microsoft Sans Serif"/>
                <a:cs typeface="Microsoft Sans Serif"/>
              </a:rPr>
              <a:t>ﺔﻤﺟﺮﺘﻟا</a:t>
            </a:r>
            <a:r>
              <a:rPr b="0" spc="-20" dirty="0">
                <a:latin typeface="Microsoft Sans Serif"/>
                <a:cs typeface="Microsoft Sans Serif"/>
              </a:rPr>
              <a:t>. </a:t>
            </a:r>
            <a:r>
              <a:rPr b="0" dirty="0">
                <a:latin typeface="Microsoft Sans Serif"/>
                <a:cs typeface="Microsoft Sans Serif"/>
              </a:rPr>
              <a:t>Animated</a:t>
            </a:r>
            <a:r>
              <a:rPr b="0" spc="5" dirty="0">
                <a:latin typeface="Microsoft Sans Serif"/>
                <a:cs typeface="Microsoft Sans Serif"/>
              </a:rPr>
              <a:t> </a:t>
            </a:r>
            <a:r>
              <a:rPr b="0" dirty="0">
                <a:latin typeface="Microsoft Sans Serif"/>
                <a:cs typeface="Microsoft Sans Serif"/>
              </a:rPr>
              <a:t>Signs</a:t>
            </a:r>
            <a:r>
              <a:rPr b="0" spc="5" dirty="0">
                <a:latin typeface="Microsoft Sans Serif"/>
                <a:cs typeface="Microsoft Sans Serif"/>
              </a:rPr>
              <a:t> </a:t>
            </a:r>
            <a:r>
              <a:rPr b="0" dirty="0">
                <a:latin typeface="Microsoft Sans Serif"/>
                <a:cs typeface="Microsoft Sans Serif"/>
              </a:rPr>
              <a:t>/</a:t>
            </a:r>
            <a:r>
              <a:rPr b="0" spc="5" dirty="0">
                <a:latin typeface="Microsoft Sans Serif"/>
                <a:cs typeface="Microsoft Sans Serif"/>
              </a:rPr>
              <a:t> </a:t>
            </a:r>
            <a:r>
              <a:rPr b="0" dirty="0">
                <a:latin typeface="Microsoft Sans Serif"/>
                <a:cs typeface="Microsoft Sans Serif"/>
              </a:rPr>
              <a:t>GIFs</a:t>
            </a:r>
            <a:r>
              <a:rPr b="0" spc="5" dirty="0">
                <a:latin typeface="Microsoft Sans Serif"/>
                <a:cs typeface="Microsoft Sans Serif"/>
              </a:rPr>
              <a:t> </a:t>
            </a:r>
            <a:r>
              <a:rPr b="0" dirty="0">
                <a:latin typeface="Microsoft Sans Serif"/>
                <a:cs typeface="Microsoft Sans Serif"/>
              </a:rPr>
              <a:t>→</a:t>
            </a:r>
            <a:r>
              <a:rPr lang="ar-JO" dirty="0"/>
              <a:t>لإظهار إشارات لغة الإشارة من النصوص</a:t>
            </a:r>
            <a:endParaRPr spc="75" dirty="0">
              <a:latin typeface="Microsoft Sans Serif"/>
              <a:cs typeface="Microsoft Sans Serif"/>
            </a:endParaRPr>
          </a:p>
          <a:p>
            <a:pPr marL="573405" marR="7616825" algn="r">
              <a:lnSpc>
                <a:spcPct val="100000"/>
              </a:lnSpc>
              <a:spcBef>
                <a:spcPts val="480"/>
              </a:spcBef>
            </a:pPr>
            <a:r>
              <a:rPr lang="ar-JO" b="0" spc="165" dirty="0">
                <a:latin typeface="Microsoft Sans Serif"/>
                <a:cs typeface="Microsoft Sans Serif"/>
              </a:rPr>
              <a:t>.</a:t>
            </a:r>
          </a:p>
          <a:p>
            <a:pPr marL="104139">
              <a:lnSpc>
                <a:spcPct val="100000"/>
              </a:lnSpc>
              <a:spcBef>
                <a:spcPts val="480"/>
              </a:spcBef>
            </a:pPr>
            <a:r>
              <a:rPr lang="en-US" dirty="0"/>
              <a:t>Backend</a:t>
            </a:r>
            <a:r>
              <a:rPr lang="en-US" spc="-95" dirty="0"/>
              <a:t> </a:t>
            </a:r>
            <a:r>
              <a:rPr lang="en-US" spc="-10" dirty="0"/>
              <a:t>(Firebase)</a:t>
            </a:r>
          </a:p>
          <a:p>
            <a:pPr marL="573405">
              <a:lnSpc>
                <a:spcPct val="100000"/>
              </a:lnSpc>
              <a:spcBef>
                <a:spcPts val="480"/>
              </a:spcBef>
            </a:pPr>
            <a:r>
              <a:rPr b="0" dirty="0">
                <a:latin typeface="Microsoft Sans Serif"/>
                <a:cs typeface="Microsoft Sans Serif"/>
              </a:rPr>
              <a:t>Firebase</a:t>
            </a:r>
            <a:r>
              <a:rPr b="0" spc="-15" dirty="0">
                <a:latin typeface="Microsoft Sans Serif"/>
                <a:cs typeface="Microsoft Sans Serif"/>
              </a:rPr>
              <a:t> </a:t>
            </a:r>
            <a:r>
              <a:rPr b="0" spc="-10" dirty="0">
                <a:latin typeface="Microsoft Sans Serif"/>
                <a:cs typeface="Microsoft Sans Serif"/>
              </a:rPr>
              <a:t>Authentication</a:t>
            </a:r>
            <a:r>
              <a:rPr b="0" spc="-15" dirty="0">
                <a:latin typeface="Microsoft Sans Serif"/>
                <a:cs typeface="Microsoft Sans Serif"/>
              </a:rPr>
              <a:t> </a:t>
            </a:r>
            <a:r>
              <a:rPr b="0" dirty="0">
                <a:latin typeface="Microsoft Sans Serif"/>
                <a:cs typeface="Microsoft Sans Serif"/>
              </a:rPr>
              <a:t>→</a:t>
            </a:r>
            <a:r>
              <a:rPr b="0" spc="-15" dirty="0">
                <a:latin typeface="Microsoft Sans Serif"/>
                <a:cs typeface="Microsoft Sans Serif"/>
              </a:rPr>
              <a:t> </a:t>
            </a:r>
            <a:r>
              <a:rPr b="0" spc="245" dirty="0">
                <a:latin typeface="Microsoft Sans Serif"/>
                <a:cs typeface="Microsoft Sans Serif"/>
              </a:rPr>
              <a:t>/لﻮﺧﺪﻟا</a:t>
            </a:r>
            <a:r>
              <a:rPr b="0" spc="-10" dirty="0">
                <a:latin typeface="Microsoft Sans Serif"/>
                <a:cs typeface="Microsoft Sans Serif"/>
              </a:rPr>
              <a:t> </a:t>
            </a:r>
            <a:r>
              <a:rPr b="0" spc="290" dirty="0">
                <a:latin typeface="Microsoft Sans Serif"/>
                <a:cs typeface="Microsoft Sans Serif"/>
              </a:rPr>
              <a:t>ﻞﻴﺠﺴﺗ.</a:t>
            </a:r>
          </a:p>
          <a:p>
            <a:pPr marL="573405" marR="135255" algn="r">
              <a:lnSpc>
                <a:spcPct val="100000"/>
              </a:lnSpc>
              <a:spcBef>
                <a:spcPts val="480"/>
              </a:spcBef>
            </a:pPr>
            <a:r>
              <a:rPr b="0" dirty="0">
                <a:latin typeface="Microsoft Sans Serif"/>
                <a:cs typeface="Microsoft Sans Serif"/>
              </a:rPr>
              <a:t>Firebase</a:t>
            </a:r>
            <a:r>
              <a:rPr b="0" spc="5" dirty="0">
                <a:latin typeface="Microsoft Sans Serif"/>
                <a:cs typeface="Microsoft Sans Serif"/>
              </a:rPr>
              <a:t> </a:t>
            </a:r>
            <a:r>
              <a:rPr b="0" dirty="0">
                <a:latin typeface="Microsoft Sans Serif"/>
                <a:cs typeface="Microsoft Sans Serif"/>
              </a:rPr>
              <a:t>Functions</a:t>
            </a:r>
            <a:r>
              <a:rPr b="0" spc="10" dirty="0">
                <a:latin typeface="Microsoft Sans Serif"/>
                <a:cs typeface="Microsoft Sans Serif"/>
              </a:rPr>
              <a:t> </a:t>
            </a:r>
            <a:r>
              <a:rPr b="0" dirty="0">
                <a:latin typeface="Microsoft Sans Serif"/>
                <a:cs typeface="Microsoft Sans Serif"/>
              </a:rPr>
              <a:t>→</a:t>
            </a:r>
            <a:r>
              <a:rPr b="0" spc="5" dirty="0">
                <a:latin typeface="Microsoft Sans Serif"/>
                <a:cs typeface="Microsoft Sans Serif"/>
              </a:rPr>
              <a:t> </a:t>
            </a:r>
            <a:r>
              <a:rPr lang="ar-JO" b="0" spc="140" dirty="0">
                <a:latin typeface="Microsoft Sans Serif"/>
                <a:cs typeface="Microsoft Sans Serif"/>
              </a:rPr>
              <a:t>ربط الذكاء الاصطناعي مع الواجهة الامامية </a:t>
            </a:r>
            <a:endParaRPr b="0" spc="7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/>
              <a:t>AI</a:t>
            </a:r>
            <a:r>
              <a:rPr spc="-50" dirty="0"/>
              <a:t> </a:t>
            </a:r>
            <a:r>
              <a:rPr dirty="0"/>
              <a:t>(Gemini</a:t>
            </a:r>
            <a:r>
              <a:rPr spc="-50" dirty="0"/>
              <a:t> </a:t>
            </a:r>
            <a:r>
              <a:rPr dirty="0"/>
              <a:t>API</a:t>
            </a:r>
            <a:r>
              <a:rPr spc="-45" dirty="0"/>
              <a:t> </a:t>
            </a:r>
            <a:r>
              <a:rPr dirty="0"/>
              <a:t>+</a:t>
            </a:r>
            <a:r>
              <a:rPr spc="-50" dirty="0"/>
              <a:t> </a:t>
            </a:r>
            <a:r>
              <a:rPr dirty="0"/>
              <a:t>Google</a:t>
            </a:r>
            <a:r>
              <a:rPr spc="-50" dirty="0"/>
              <a:t> </a:t>
            </a:r>
            <a:r>
              <a:rPr spc="-10" dirty="0" err="1"/>
              <a:t>Colab</a:t>
            </a:r>
            <a:r>
              <a:rPr spc="-10" dirty="0"/>
              <a:t>)</a:t>
            </a:r>
            <a:endParaRPr lang="ar-JO" spc="-10" dirty="0"/>
          </a:p>
          <a:p>
            <a:pPr marL="573405" marR="8013065" indent="-8008620" algn="r">
              <a:lnSpc>
                <a:spcPct val="115399"/>
              </a:lnSpc>
            </a:pPr>
            <a:r>
              <a:rPr lang="ar-JO" b="0" dirty="0">
                <a:latin typeface="Microsoft Sans Serif"/>
                <a:cs typeface="Microsoft Sans Serif"/>
              </a:rPr>
              <a:t> </a:t>
            </a:r>
            <a:r>
              <a:rPr lang="en-US" b="0" dirty="0">
                <a:latin typeface="Microsoft Sans Serif"/>
                <a:cs typeface="Microsoft Sans Serif"/>
              </a:rPr>
              <a:t>Gemini</a:t>
            </a:r>
            <a:r>
              <a:rPr lang="ar-JO" b="0" dirty="0">
                <a:latin typeface="Microsoft Sans Serif"/>
                <a:cs typeface="Microsoft Sans Serif"/>
              </a:rPr>
              <a:t> </a:t>
            </a:r>
            <a:endParaRPr lang="ar-JO" b="0" spc="210" dirty="0">
              <a:latin typeface="Microsoft Sans Serif"/>
              <a:cs typeface="Microsoft Sans Serif"/>
            </a:endParaRPr>
          </a:p>
          <a:p>
            <a:pPr marL="573405">
              <a:lnSpc>
                <a:spcPct val="100000"/>
              </a:lnSpc>
              <a:spcBef>
                <a:spcPts val="480"/>
              </a:spcBef>
            </a:pPr>
            <a:r>
              <a:rPr b="0" dirty="0" err="1">
                <a:latin typeface="Microsoft Sans Serif"/>
                <a:cs typeface="Microsoft Sans Serif"/>
              </a:rPr>
              <a:t>googel</a:t>
            </a:r>
            <a:r>
              <a:rPr b="0" spc="-10" dirty="0">
                <a:latin typeface="Microsoft Sans Serif"/>
                <a:cs typeface="Microsoft Sans Serif"/>
              </a:rPr>
              <a:t> </a:t>
            </a:r>
            <a:r>
              <a:rPr b="0" dirty="0">
                <a:latin typeface="Microsoft Sans Serif"/>
                <a:cs typeface="Microsoft Sans Serif"/>
              </a:rPr>
              <a:t>search</a:t>
            </a:r>
            <a:r>
              <a:rPr b="0" spc="-5" dirty="0">
                <a:latin typeface="Microsoft Sans Serif"/>
                <a:cs typeface="Microsoft Sans Serif"/>
              </a:rPr>
              <a:t> </a:t>
            </a:r>
            <a:r>
              <a:rPr b="0" dirty="0">
                <a:latin typeface="Microsoft Sans Serif"/>
                <a:cs typeface="Microsoft Sans Serif"/>
              </a:rPr>
              <a:t>api</a:t>
            </a:r>
            <a:r>
              <a:rPr b="0" spc="-5" dirty="0">
                <a:latin typeface="Microsoft Sans Serif"/>
                <a:cs typeface="Microsoft Sans Serif"/>
              </a:rPr>
              <a:t> </a:t>
            </a:r>
            <a:r>
              <a:rPr b="0" dirty="0">
                <a:latin typeface="Microsoft Sans Serif"/>
                <a:cs typeface="Microsoft Sans Serif"/>
              </a:rPr>
              <a:t>key</a:t>
            </a:r>
            <a:r>
              <a:rPr b="0" spc="-5" dirty="0">
                <a:latin typeface="Microsoft Sans Serif"/>
                <a:cs typeface="Microsoft Sans Serif"/>
              </a:rPr>
              <a:t> </a:t>
            </a:r>
            <a:r>
              <a:rPr b="0" spc="295" dirty="0">
                <a:latin typeface="Microsoft Sans Serif"/>
                <a:cs typeface="Microsoft Sans Serif"/>
              </a:rPr>
              <a:t>:</a:t>
            </a:r>
            <a:r>
              <a:rPr lang="ar-JO" b="0" spc="295" dirty="0">
                <a:latin typeface="Microsoft Sans Serif"/>
                <a:cs typeface="Microsoft Sans Serif"/>
              </a:rPr>
              <a:t>بأستخدام قوقل </a:t>
            </a:r>
            <a:r>
              <a:rPr b="0" spc="295" dirty="0" err="1">
                <a:latin typeface="Microsoft Sans Serif"/>
                <a:cs typeface="Microsoft Sans Serif"/>
              </a:rPr>
              <a:t>ﺚﺤﺒﻟا</a:t>
            </a:r>
            <a:endParaRPr b="0" spc="295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3896D-83BD-4C90-F87A-D961484D5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1016001" y="419101"/>
            <a:ext cx="1803400" cy="1099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2ABD4-E6D4-55ED-A9EE-AA19DD6F8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701" y="2934322"/>
            <a:ext cx="299700" cy="98997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43D94E-A3E7-2D0D-F170-EF742F4E5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664" y="16764"/>
            <a:ext cx="7107664" cy="4457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3C26B6-4B34-4DD6-1B8F-3F03A8E69C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503" y="4453054"/>
            <a:ext cx="7083503" cy="53040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758A20-384E-E791-20D3-9CBD4C1B0C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402" y="258471"/>
            <a:ext cx="6004249" cy="4457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7544AB5-09E0-2AFC-AADD-E23E634FDA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402" y="4453054"/>
            <a:ext cx="6634812" cy="4962525"/>
          </a:xfrm>
          <a:prstGeom prst="rect">
            <a:avLst/>
          </a:prstGeom>
        </p:spPr>
      </p:pic>
      <p:pic>
        <p:nvPicPr>
          <p:cNvPr id="5" name="lv_0_20250926152317">
            <a:hlinkClick r:id="" action="ppaction://media"/>
            <a:extLst>
              <a:ext uri="{FF2B5EF4-FFF2-40B4-BE49-F238E27FC236}">
                <a16:creationId xmlns:a16="http://schemas.microsoft.com/office/drawing/2014/main" id="{0BAB0842-60C6-8CD8-0B4D-FEDF8AD419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420600" y="806511"/>
            <a:ext cx="6171937" cy="418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6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Words>354</Words>
  <Application>Microsoft Office PowerPoint</Application>
  <PresentationFormat>Custom</PresentationFormat>
  <Paragraphs>34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Arial Black</vt:lpstr>
      <vt:lpstr>Constantia</vt:lpstr>
      <vt:lpstr>Courier New</vt:lpstr>
      <vt:lpstr>Lucida Sans Unicode</vt:lpstr>
      <vt:lpstr>Microsoft Sans Serif</vt:lpstr>
      <vt:lpstr>Tahoma</vt:lpstr>
      <vt:lpstr>Trebuchet MS</vt:lpstr>
      <vt:lpstr>Office Theme</vt:lpstr>
      <vt:lpstr>PowerPoint Presentation</vt:lpstr>
      <vt:lpstr>The Silent Problem</vt:lpstr>
      <vt:lpstr>Our Solution: HAND TALK</vt:lpstr>
      <vt:lpstr>Impact</vt:lpstr>
      <vt:lpstr>Tools s&amp;Technologies in the Project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عنوان</dc:title>
  <dc:creator>Motasem Ramadan</dc:creator>
  <cp:keywords>DAGzzKDj42s,BAGFNgXDQ18,0</cp:keywords>
  <cp:lastModifiedBy>Faisal Naem</cp:lastModifiedBy>
  <cp:revision>2</cp:revision>
  <dcterms:created xsi:type="dcterms:W3CDTF">2025-09-26T08:15:51Z</dcterms:created>
  <dcterms:modified xsi:type="dcterms:W3CDTF">2025-09-26T12:28:42Z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2025-09-26T00:00:00Z</vt:filetime>
  </property>
  <property fmtid="{D5CDD505-2E9C-101B-9397-08002B2CF9AE}" pid="3" name="Creator">
    <vt:lpwstr>Canva</vt:lpwstr>
  </property>
  <property fmtid="{D5CDD505-2E9C-101B-9397-08002B2CF9AE}" pid="4" name="LastSaved">
    <vt:filetime>2025-09-26T00:00:00Z</vt:filetime>
  </property>
  <property fmtid="{D5CDD505-2E9C-101B-9397-08002B2CF9AE}" pid="5" name="Producer">
    <vt:lpwstr>Canva</vt:lpwstr>
  </property>
</Properties>
</file>